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Lst>
  <p:sldSz cx="9144000" cy="5143500" type="screen16x9"/>
  <p:notesSz cx="6858000" cy="9144000"/>
  <p:embeddedFontLst>
    <p:embeddedFont>
      <p:font typeface="Lato" panose="020F0502020204030203" pitchFamily="34" charset="0"/>
      <p:regular r:id="rId28"/>
      <p:bold r:id="rId29"/>
      <p:italic r:id="rId30"/>
      <p:boldItalic r:id="rId31"/>
    </p:embeddedFont>
    <p:embeddedFont>
      <p:font typeface="Playfair Display" panose="00000500000000000000"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7.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02c24a73ac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02c24a73ac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25cb6217fc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25cb6217fc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25cb6217fc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25cb6217fc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25cb6217f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25cb6217f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02c24a73ac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02c24a73ac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25cb6217fc_0_4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25cb6217fc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02c24a73ac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02c24a73ac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25cb6217fc_0_5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25cb6217fc_0_5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25e2983c87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25e2983c8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25cb6217fc_0_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25cb6217fc_0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02c24a73ac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02c24a73ac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02c24a73ac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02c24a73ac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25e2983c87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25e2983c8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25cb6217fc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25cb6217fc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5cb6217fc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25cb6217fc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25cb6217fc_0_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25cb6217fc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02c24a73ac_0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102c24a73ac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02c24a73ac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02c24a73ac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02c24a73ac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02c24a73ac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02c24a73ac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02c24a73ac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02c24a73ac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02c24a73ac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25cb6217fc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25cb6217fc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1337406ec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1337406ec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25cb6217fc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25cb6217fc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4"/>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 name="Google Shape;57;p14"/>
          <p:cNvCxnSpPr/>
          <p:nvPr/>
        </p:nvCxnSpPr>
        <p:spPr>
          <a:xfrm>
            <a:off x="733219" y="2235351"/>
            <a:ext cx="385200" cy="0"/>
          </a:xfrm>
          <a:prstGeom prst="straightConnector1">
            <a:avLst/>
          </a:prstGeom>
          <a:noFill/>
          <a:ln w="28575" cap="flat" cmpd="sng">
            <a:solidFill>
              <a:schemeClr val="dk1"/>
            </a:solidFill>
            <a:prstDash val="solid"/>
            <a:round/>
            <a:headEnd type="none" w="sm" len="sm"/>
            <a:tailEnd type="none" w="sm" len="sm"/>
          </a:ln>
        </p:spPr>
      </p:cxnSp>
      <p:sp>
        <p:nvSpPr>
          <p:cNvPr id="58" name="Google Shape;58;p14"/>
          <p:cNvSpPr txBox="1">
            <a:spLocks noGrp="1"/>
          </p:cNvSpPr>
          <p:nvPr>
            <p:ph type="ctrTitle"/>
          </p:nvPr>
        </p:nvSpPr>
        <p:spPr>
          <a:xfrm>
            <a:off x="630600" y="136800"/>
            <a:ext cx="7893000" cy="1853700"/>
          </a:xfrm>
          <a:prstGeom prst="rect">
            <a:avLst/>
          </a:prstGeom>
        </p:spPr>
        <p:txBody>
          <a:bodyPr spcFirstLastPara="1" wrap="square" lIns="91425" tIns="91425" rIns="91425" bIns="91425" anchor="b" anchorCtr="0">
            <a:normAutofit/>
          </a:bodyPr>
          <a:lstStyle>
            <a:lvl1pPr lvl="0" rtl="0">
              <a:spcBef>
                <a:spcPts val="100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59" name="Google Shape;59;p14"/>
          <p:cNvSpPr txBox="1">
            <a:spLocks noGrp="1"/>
          </p:cNvSpPr>
          <p:nvPr>
            <p:ph type="subTitle" idx="1"/>
          </p:nvPr>
        </p:nvSpPr>
        <p:spPr>
          <a:xfrm>
            <a:off x="630600" y="3228375"/>
            <a:ext cx="7893000" cy="1274100"/>
          </a:xfrm>
          <a:prstGeom prst="rect">
            <a:avLst/>
          </a:prstGeom>
        </p:spPr>
        <p:txBody>
          <a:bodyPr spcFirstLastPara="1" wrap="square" lIns="91425" tIns="91425" rIns="91425" bIns="91425" anchor="b" anchorCtr="0">
            <a:normAutofit/>
          </a:bodyPr>
          <a:lstStyle>
            <a:lvl1pPr lvl="0" rtl="0">
              <a:lnSpc>
                <a:spcPct val="100000"/>
              </a:lnSpc>
              <a:spcBef>
                <a:spcPts val="1000"/>
              </a:spcBef>
              <a:spcAft>
                <a:spcPts val="0"/>
              </a:spcAft>
              <a:buClr>
                <a:schemeClr val="accent6"/>
              </a:buClr>
              <a:buSzPts val="2400"/>
              <a:buNone/>
              <a:defRPr sz="2400">
                <a:solidFill>
                  <a:schemeClr val="accent6"/>
                </a:solidFill>
              </a:defRPr>
            </a:lvl1pPr>
            <a:lvl2pPr lvl="1" rtl="0">
              <a:lnSpc>
                <a:spcPct val="100000"/>
              </a:lnSpc>
              <a:spcBef>
                <a:spcPts val="0"/>
              </a:spcBef>
              <a:spcAft>
                <a:spcPts val="0"/>
              </a:spcAft>
              <a:buClr>
                <a:schemeClr val="accent6"/>
              </a:buClr>
              <a:buSzPts val="2400"/>
              <a:buNone/>
              <a:defRPr sz="2400">
                <a:solidFill>
                  <a:schemeClr val="accent6"/>
                </a:solidFill>
              </a:defRPr>
            </a:lvl2pPr>
            <a:lvl3pPr lvl="2" rtl="0">
              <a:lnSpc>
                <a:spcPct val="100000"/>
              </a:lnSpc>
              <a:spcBef>
                <a:spcPts val="0"/>
              </a:spcBef>
              <a:spcAft>
                <a:spcPts val="0"/>
              </a:spcAft>
              <a:buClr>
                <a:schemeClr val="accent6"/>
              </a:buClr>
              <a:buSzPts val="2400"/>
              <a:buNone/>
              <a:defRPr sz="2400">
                <a:solidFill>
                  <a:schemeClr val="accent6"/>
                </a:solidFill>
              </a:defRPr>
            </a:lvl3pPr>
            <a:lvl4pPr lvl="3" rtl="0">
              <a:lnSpc>
                <a:spcPct val="100000"/>
              </a:lnSpc>
              <a:spcBef>
                <a:spcPts val="0"/>
              </a:spcBef>
              <a:spcAft>
                <a:spcPts val="0"/>
              </a:spcAft>
              <a:buClr>
                <a:schemeClr val="accent6"/>
              </a:buClr>
              <a:buSzPts val="2400"/>
              <a:buNone/>
              <a:defRPr sz="2400">
                <a:solidFill>
                  <a:schemeClr val="accent6"/>
                </a:solidFill>
              </a:defRPr>
            </a:lvl4pPr>
            <a:lvl5pPr lvl="4" rtl="0">
              <a:lnSpc>
                <a:spcPct val="100000"/>
              </a:lnSpc>
              <a:spcBef>
                <a:spcPts val="0"/>
              </a:spcBef>
              <a:spcAft>
                <a:spcPts val="0"/>
              </a:spcAft>
              <a:buClr>
                <a:schemeClr val="accent6"/>
              </a:buClr>
              <a:buSzPts val="2400"/>
              <a:buNone/>
              <a:defRPr sz="2400">
                <a:solidFill>
                  <a:schemeClr val="accent6"/>
                </a:solidFill>
              </a:defRPr>
            </a:lvl5pPr>
            <a:lvl6pPr lvl="5" rtl="0">
              <a:lnSpc>
                <a:spcPct val="100000"/>
              </a:lnSpc>
              <a:spcBef>
                <a:spcPts val="0"/>
              </a:spcBef>
              <a:spcAft>
                <a:spcPts val="0"/>
              </a:spcAft>
              <a:buClr>
                <a:schemeClr val="accent6"/>
              </a:buClr>
              <a:buSzPts val="2400"/>
              <a:buNone/>
              <a:defRPr sz="2400">
                <a:solidFill>
                  <a:schemeClr val="accent6"/>
                </a:solidFill>
              </a:defRPr>
            </a:lvl6pPr>
            <a:lvl7pPr lvl="6" rtl="0">
              <a:lnSpc>
                <a:spcPct val="100000"/>
              </a:lnSpc>
              <a:spcBef>
                <a:spcPts val="0"/>
              </a:spcBef>
              <a:spcAft>
                <a:spcPts val="0"/>
              </a:spcAft>
              <a:buClr>
                <a:schemeClr val="accent6"/>
              </a:buClr>
              <a:buSzPts val="2400"/>
              <a:buNone/>
              <a:defRPr sz="2400">
                <a:solidFill>
                  <a:schemeClr val="accent6"/>
                </a:solidFill>
              </a:defRPr>
            </a:lvl7pPr>
            <a:lvl8pPr lvl="7" rtl="0">
              <a:lnSpc>
                <a:spcPct val="100000"/>
              </a:lnSpc>
              <a:spcBef>
                <a:spcPts val="0"/>
              </a:spcBef>
              <a:spcAft>
                <a:spcPts val="0"/>
              </a:spcAft>
              <a:buClr>
                <a:schemeClr val="accent6"/>
              </a:buClr>
              <a:buSzPts val="2400"/>
              <a:buNone/>
              <a:defRPr sz="2400">
                <a:solidFill>
                  <a:schemeClr val="accent6"/>
                </a:solidFill>
              </a:defRPr>
            </a:lvl8pPr>
            <a:lvl9pPr lvl="8" rtl="0">
              <a:lnSpc>
                <a:spcPct val="100000"/>
              </a:lnSpc>
              <a:spcBef>
                <a:spcPts val="0"/>
              </a:spcBef>
              <a:spcAft>
                <a:spcPts val="0"/>
              </a:spcAft>
              <a:buClr>
                <a:schemeClr val="accent6"/>
              </a:buClr>
              <a:buSzPts val="2400"/>
              <a:buNone/>
              <a:defRPr sz="2400">
                <a:solidFill>
                  <a:schemeClr val="accent6"/>
                </a:solidFill>
              </a:defRPr>
            </a:lvl9pPr>
          </a:lstStyle>
          <a:p>
            <a:endParaRPr/>
          </a:p>
        </p:txBody>
      </p:sp>
      <p:sp>
        <p:nvSpPr>
          <p:cNvPr id="60" name="Google Shape;60;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1"/>
        <p:cNvGrpSpPr/>
        <p:nvPr/>
      </p:nvGrpSpPr>
      <p:grpSpPr>
        <a:xfrm>
          <a:off x="0" y="0"/>
          <a:ext cx="0" cy="0"/>
          <a:chOff x="0" y="0"/>
          <a:chExt cx="0" cy="0"/>
        </a:xfrm>
      </p:grpSpPr>
      <p:sp>
        <p:nvSpPr>
          <p:cNvPr id="62" name="Google Shape;62;p15"/>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txBox="1">
            <a:spLocks noGrp="1"/>
          </p:cNvSpPr>
          <p:nvPr>
            <p:ph type="title"/>
          </p:nvPr>
        </p:nvSpPr>
        <p:spPr>
          <a:xfrm>
            <a:off x="509550" y="1921350"/>
            <a:ext cx="8124900" cy="1300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5" name="Google Shape;65;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6"/>
        <p:cNvGrpSpPr/>
        <p:nvPr/>
      </p:nvGrpSpPr>
      <p:grpSpPr>
        <a:xfrm>
          <a:off x="0" y="0"/>
          <a:ext cx="0" cy="0"/>
          <a:chOff x="0" y="0"/>
          <a:chExt cx="0" cy="0"/>
        </a:xfrm>
      </p:grpSpPr>
      <p:sp>
        <p:nvSpPr>
          <p:cNvPr id="67" name="Google Shape;67;p16"/>
          <p:cNvSpPr/>
          <p:nvPr/>
        </p:nvSpPr>
        <p:spPr>
          <a:xfrm>
            <a:off x="-125" y="5045700"/>
            <a:ext cx="9144000" cy="97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 name="Google Shape;68;p16"/>
          <p:cNvCxnSpPr/>
          <p:nvPr/>
        </p:nvCxnSpPr>
        <p:spPr>
          <a:xfrm>
            <a:off x="419425" y="1154195"/>
            <a:ext cx="385200" cy="0"/>
          </a:xfrm>
          <a:prstGeom prst="straightConnector1">
            <a:avLst/>
          </a:prstGeom>
          <a:noFill/>
          <a:ln w="28575" cap="flat" cmpd="sng">
            <a:solidFill>
              <a:schemeClr val="dk1"/>
            </a:solidFill>
            <a:prstDash val="solid"/>
            <a:round/>
            <a:headEnd type="none" w="sm" len="sm"/>
            <a:tailEnd type="none" w="sm" len="sm"/>
          </a:ln>
        </p:spPr>
      </p:cxnSp>
      <p:sp>
        <p:nvSpPr>
          <p:cNvPr id="69" name="Google Shape;69;p16"/>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rm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0" name="Google Shape;70;p16"/>
          <p:cNvSpPr txBox="1">
            <a:spLocks noGrp="1"/>
          </p:cNvSpPr>
          <p:nvPr>
            <p:ph type="body" idx="1"/>
          </p:nvPr>
        </p:nvSpPr>
        <p:spPr>
          <a:xfrm>
            <a:off x="311700" y="1417800"/>
            <a:ext cx="8520600" cy="31509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71" name="Google Shape;71;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2"/>
        <p:cNvGrpSpPr/>
        <p:nvPr/>
      </p:nvGrpSpPr>
      <p:grpSpPr>
        <a:xfrm>
          <a:off x="0" y="0"/>
          <a:ext cx="0" cy="0"/>
          <a:chOff x="0" y="0"/>
          <a:chExt cx="0" cy="0"/>
        </a:xfrm>
      </p:grpSpPr>
      <p:cxnSp>
        <p:nvCxnSpPr>
          <p:cNvPr id="73" name="Google Shape;73;p17"/>
          <p:cNvCxnSpPr/>
          <p:nvPr/>
        </p:nvCxnSpPr>
        <p:spPr>
          <a:xfrm>
            <a:off x="419425" y="1154195"/>
            <a:ext cx="385200" cy="0"/>
          </a:xfrm>
          <a:prstGeom prst="straightConnector1">
            <a:avLst/>
          </a:prstGeom>
          <a:noFill/>
          <a:ln w="28575" cap="flat" cmpd="sng">
            <a:solidFill>
              <a:schemeClr val="dk1"/>
            </a:solidFill>
            <a:prstDash val="solid"/>
            <a:round/>
            <a:headEnd type="none" w="sm" len="sm"/>
            <a:tailEnd type="none" w="sm" len="sm"/>
          </a:ln>
        </p:spPr>
      </p:cxnSp>
      <p:sp>
        <p:nvSpPr>
          <p:cNvPr id="74" name="Google Shape;74;p17"/>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rm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5" name="Google Shape;75;p17"/>
          <p:cNvSpPr txBox="1">
            <a:spLocks noGrp="1"/>
          </p:cNvSpPr>
          <p:nvPr>
            <p:ph type="body" idx="1"/>
          </p:nvPr>
        </p:nvSpPr>
        <p:spPr>
          <a:xfrm>
            <a:off x="311700" y="1417950"/>
            <a:ext cx="3999900" cy="3150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7"/>
          <p:cNvSpPr txBox="1">
            <a:spLocks noGrp="1"/>
          </p:cNvSpPr>
          <p:nvPr>
            <p:ph type="body" idx="2"/>
          </p:nvPr>
        </p:nvSpPr>
        <p:spPr>
          <a:xfrm>
            <a:off x="4832400" y="1417950"/>
            <a:ext cx="3999900" cy="3150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7" name="Google Shape;77;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rm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0" name="Google Shape;8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1"/>
        <p:cNvGrpSpPr/>
        <p:nvPr/>
      </p:nvGrpSpPr>
      <p:grpSpPr>
        <a:xfrm>
          <a:off x="0" y="0"/>
          <a:ext cx="0" cy="0"/>
          <a:chOff x="0" y="0"/>
          <a:chExt cx="0" cy="0"/>
        </a:xfrm>
      </p:grpSpPr>
      <p:cxnSp>
        <p:nvCxnSpPr>
          <p:cNvPr id="82" name="Google Shape;82;p19"/>
          <p:cNvCxnSpPr/>
          <p:nvPr/>
        </p:nvCxnSpPr>
        <p:spPr>
          <a:xfrm>
            <a:off x="411044" y="1417772"/>
            <a:ext cx="385200" cy="0"/>
          </a:xfrm>
          <a:prstGeom prst="straightConnector1">
            <a:avLst/>
          </a:prstGeom>
          <a:noFill/>
          <a:ln w="28575" cap="flat" cmpd="sng">
            <a:solidFill>
              <a:schemeClr val="dk1"/>
            </a:solidFill>
            <a:prstDash val="solid"/>
            <a:round/>
            <a:headEnd type="none" w="sm" len="sm"/>
            <a:tailEnd type="none" w="sm" len="sm"/>
          </a:ln>
        </p:spPr>
      </p:cxnSp>
      <p:sp>
        <p:nvSpPr>
          <p:cNvPr id="83" name="Google Shape;83;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4" name="Google Shape;84;p19"/>
          <p:cNvSpPr txBox="1">
            <a:spLocks noGrp="1"/>
          </p:cNvSpPr>
          <p:nvPr>
            <p:ph type="body" idx="1"/>
          </p:nvPr>
        </p:nvSpPr>
        <p:spPr>
          <a:xfrm>
            <a:off x="311700" y="1640350"/>
            <a:ext cx="2808000" cy="29289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5" name="Google Shape;85;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20"/>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0"/>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0"/>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90" name="Google Shape;90;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sp>
        <p:nvSpPr>
          <p:cNvPr id="92" name="Google Shape;92;p21"/>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 name="Google Shape;93;p21"/>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94" name="Google Shape;94;p21"/>
          <p:cNvSpPr txBox="1">
            <a:spLocks noGrp="1"/>
          </p:cNvSpPr>
          <p:nvPr>
            <p:ph type="title"/>
          </p:nvPr>
        </p:nvSpPr>
        <p:spPr>
          <a:xfrm>
            <a:off x="265500" y="1084625"/>
            <a:ext cx="4045200" cy="17070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95" name="Google Shape;95;p21"/>
          <p:cNvSpPr txBox="1">
            <a:spLocks noGrp="1"/>
          </p:cNvSpPr>
          <p:nvPr>
            <p:ph type="subTitle" idx="1"/>
          </p:nvPr>
        </p:nvSpPr>
        <p:spPr>
          <a:xfrm>
            <a:off x="265500" y="2845200"/>
            <a:ext cx="4045200" cy="1421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accent6"/>
              </a:buClr>
              <a:buSzPts val="2100"/>
              <a:buNone/>
              <a:defRPr sz="2100">
                <a:solidFill>
                  <a:schemeClr val="accent6"/>
                </a:solidFill>
              </a:defRPr>
            </a:lvl1pPr>
            <a:lvl2pPr lvl="1" algn="ctr" rtl="0">
              <a:lnSpc>
                <a:spcPct val="100000"/>
              </a:lnSpc>
              <a:spcBef>
                <a:spcPts val="0"/>
              </a:spcBef>
              <a:spcAft>
                <a:spcPts val="0"/>
              </a:spcAft>
              <a:buClr>
                <a:schemeClr val="accent6"/>
              </a:buClr>
              <a:buSzPts val="2100"/>
              <a:buNone/>
              <a:defRPr sz="2100">
                <a:solidFill>
                  <a:schemeClr val="accent6"/>
                </a:solidFill>
              </a:defRPr>
            </a:lvl2pPr>
            <a:lvl3pPr lvl="2" algn="ctr" rtl="0">
              <a:lnSpc>
                <a:spcPct val="100000"/>
              </a:lnSpc>
              <a:spcBef>
                <a:spcPts val="0"/>
              </a:spcBef>
              <a:spcAft>
                <a:spcPts val="0"/>
              </a:spcAft>
              <a:buClr>
                <a:schemeClr val="accent6"/>
              </a:buClr>
              <a:buSzPts val="2100"/>
              <a:buNone/>
              <a:defRPr sz="2100">
                <a:solidFill>
                  <a:schemeClr val="accent6"/>
                </a:solidFill>
              </a:defRPr>
            </a:lvl3pPr>
            <a:lvl4pPr lvl="3" algn="ctr" rtl="0">
              <a:lnSpc>
                <a:spcPct val="100000"/>
              </a:lnSpc>
              <a:spcBef>
                <a:spcPts val="0"/>
              </a:spcBef>
              <a:spcAft>
                <a:spcPts val="0"/>
              </a:spcAft>
              <a:buClr>
                <a:schemeClr val="accent6"/>
              </a:buClr>
              <a:buSzPts val="2100"/>
              <a:buNone/>
              <a:defRPr sz="2100">
                <a:solidFill>
                  <a:schemeClr val="accent6"/>
                </a:solidFill>
              </a:defRPr>
            </a:lvl4pPr>
            <a:lvl5pPr lvl="4" algn="ctr" rtl="0">
              <a:lnSpc>
                <a:spcPct val="100000"/>
              </a:lnSpc>
              <a:spcBef>
                <a:spcPts val="0"/>
              </a:spcBef>
              <a:spcAft>
                <a:spcPts val="0"/>
              </a:spcAft>
              <a:buClr>
                <a:schemeClr val="accent6"/>
              </a:buClr>
              <a:buSzPts val="2100"/>
              <a:buNone/>
              <a:defRPr sz="2100">
                <a:solidFill>
                  <a:schemeClr val="accent6"/>
                </a:solidFill>
              </a:defRPr>
            </a:lvl5pPr>
            <a:lvl6pPr lvl="5" algn="ctr" rtl="0">
              <a:lnSpc>
                <a:spcPct val="100000"/>
              </a:lnSpc>
              <a:spcBef>
                <a:spcPts val="0"/>
              </a:spcBef>
              <a:spcAft>
                <a:spcPts val="0"/>
              </a:spcAft>
              <a:buClr>
                <a:schemeClr val="accent6"/>
              </a:buClr>
              <a:buSzPts val="2100"/>
              <a:buNone/>
              <a:defRPr sz="2100">
                <a:solidFill>
                  <a:schemeClr val="accent6"/>
                </a:solidFill>
              </a:defRPr>
            </a:lvl6pPr>
            <a:lvl7pPr lvl="6" algn="ctr" rtl="0">
              <a:lnSpc>
                <a:spcPct val="100000"/>
              </a:lnSpc>
              <a:spcBef>
                <a:spcPts val="0"/>
              </a:spcBef>
              <a:spcAft>
                <a:spcPts val="0"/>
              </a:spcAft>
              <a:buClr>
                <a:schemeClr val="accent6"/>
              </a:buClr>
              <a:buSzPts val="2100"/>
              <a:buNone/>
              <a:defRPr sz="2100">
                <a:solidFill>
                  <a:schemeClr val="accent6"/>
                </a:solidFill>
              </a:defRPr>
            </a:lvl7pPr>
            <a:lvl8pPr lvl="7" algn="ctr" rtl="0">
              <a:lnSpc>
                <a:spcPct val="100000"/>
              </a:lnSpc>
              <a:spcBef>
                <a:spcPts val="0"/>
              </a:spcBef>
              <a:spcAft>
                <a:spcPts val="0"/>
              </a:spcAft>
              <a:buClr>
                <a:schemeClr val="accent6"/>
              </a:buClr>
              <a:buSzPts val="2100"/>
              <a:buNone/>
              <a:defRPr sz="2100">
                <a:solidFill>
                  <a:schemeClr val="accent6"/>
                </a:solidFill>
              </a:defRPr>
            </a:lvl8pPr>
            <a:lvl9pPr lvl="8" algn="ctr" rtl="0">
              <a:lnSpc>
                <a:spcPct val="100000"/>
              </a:lnSpc>
              <a:spcBef>
                <a:spcPts val="0"/>
              </a:spcBef>
              <a:spcAft>
                <a:spcPts val="0"/>
              </a:spcAft>
              <a:buClr>
                <a:schemeClr val="accent6"/>
              </a:buClr>
              <a:buSzPts val="2100"/>
              <a:buNone/>
              <a:defRPr sz="2100">
                <a:solidFill>
                  <a:schemeClr val="accent6"/>
                </a:solidFill>
              </a:defRPr>
            </a:lvl9pPr>
          </a:lstStyle>
          <a:p>
            <a:endParaRPr/>
          </a:p>
        </p:txBody>
      </p:sp>
      <p:sp>
        <p:nvSpPr>
          <p:cNvPr id="96" name="Google Shape;96;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Clr>
                <a:schemeClr val="accent1"/>
              </a:buClr>
              <a:buSzPts val="1800"/>
              <a:buChar char="●"/>
              <a:defRPr>
                <a:solidFill>
                  <a:schemeClr val="accent1"/>
                </a:solidFill>
              </a:defRPr>
            </a:lvl1pPr>
            <a:lvl2pPr marL="914400" lvl="1" indent="-317500" rtl="0">
              <a:spcBef>
                <a:spcPts val="0"/>
              </a:spcBef>
              <a:spcAft>
                <a:spcPts val="0"/>
              </a:spcAft>
              <a:buClr>
                <a:schemeClr val="accent1"/>
              </a:buClr>
              <a:buSzPts val="1400"/>
              <a:buChar char="○"/>
              <a:defRPr>
                <a:solidFill>
                  <a:schemeClr val="accent1"/>
                </a:solidFill>
              </a:defRPr>
            </a:lvl2pPr>
            <a:lvl3pPr marL="1371600" lvl="2" indent="-317500" rtl="0">
              <a:spcBef>
                <a:spcPts val="0"/>
              </a:spcBef>
              <a:spcAft>
                <a:spcPts val="0"/>
              </a:spcAft>
              <a:buClr>
                <a:schemeClr val="accent1"/>
              </a:buClr>
              <a:buSzPts val="1400"/>
              <a:buChar char="■"/>
              <a:defRPr>
                <a:solidFill>
                  <a:schemeClr val="accent1"/>
                </a:solidFill>
              </a:defRPr>
            </a:lvl3pPr>
            <a:lvl4pPr marL="1828800" lvl="3" indent="-317500" rtl="0">
              <a:spcBef>
                <a:spcPts val="0"/>
              </a:spcBef>
              <a:spcAft>
                <a:spcPts val="0"/>
              </a:spcAft>
              <a:buClr>
                <a:schemeClr val="accent1"/>
              </a:buClr>
              <a:buSzPts val="1400"/>
              <a:buChar char="●"/>
              <a:defRPr>
                <a:solidFill>
                  <a:schemeClr val="accent1"/>
                </a:solidFill>
              </a:defRPr>
            </a:lvl4pPr>
            <a:lvl5pPr marL="2286000" lvl="4" indent="-317500" rtl="0">
              <a:spcBef>
                <a:spcPts val="0"/>
              </a:spcBef>
              <a:spcAft>
                <a:spcPts val="0"/>
              </a:spcAft>
              <a:buClr>
                <a:schemeClr val="accent1"/>
              </a:buClr>
              <a:buSzPts val="1400"/>
              <a:buChar char="○"/>
              <a:defRPr>
                <a:solidFill>
                  <a:schemeClr val="accent1"/>
                </a:solidFill>
              </a:defRPr>
            </a:lvl5pPr>
            <a:lvl6pPr marL="2743200" lvl="5" indent="-317500" rtl="0">
              <a:spcBef>
                <a:spcPts val="0"/>
              </a:spcBef>
              <a:spcAft>
                <a:spcPts val="0"/>
              </a:spcAft>
              <a:buClr>
                <a:schemeClr val="accent1"/>
              </a:buClr>
              <a:buSzPts val="1400"/>
              <a:buChar char="■"/>
              <a:defRPr>
                <a:solidFill>
                  <a:schemeClr val="accent1"/>
                </a:solidFill>
              </a:defRPr>
            </a:lvl6pPr>
            <a:lvl7pPr marL="3200400" lvl="6" indent="-317500" rtl="0">
              <a:spcBef>
                <a:spcPts val="0"/>
              </a:spcBef>
              <a:spcAft>
                <a:spcPts val="0"/>
              </a:spcAft>
              <a:buClr>
                <a:schemeClr val="accent1"/>
              </a:buClr>
              <a:buSzPts val="1400"/>
              <a:buChar char="●"/>
              <a:defRPr>
                <a:solidFill>
                  <a:schemeClr val="accent1"/>
                </a:solidFill>
              </a:defRPr>
            </a:lvl7pPr>
            <a:lvl8pPr marL="3657600" lvl="7" indent="-317500" rtl="0">
              <a:spcBef>
                <a:spcPts val="0"/>
              </a:spcBef>
              <a:spcAft>
                <a:spcPts val="0"/>
              </a:spcAft>
              <a:buClr>
                <a:schemeClr val="accent1"/>
              </a:buClr>
              <a:buSzPts val="1400"/>
              <a:buChar char="○"/>
              <a:defRPr>
                <a:solidFill>
                  <a:schemeClr val="accent1"/>
                </a:solidFill>
              </a:defRPr>
            </a:lvl8pPr>
            <a:lvl9pPr marL="4114800" lvl="8" indent="-317500" rtl="0">
              <a:spcBef>
                <a:spcPts val="0"/>
              </a:spcBef>
              <a:spcAft>
                <a:spcPts val="0"/>
              </a:spcAft>
              <a:buClr>
                <a:schemeClr val="accent1"/>
              </a:buClr>
              <a:buSzPts val="1400"/>
              <a:buChar char="■"/>
              <a:defRPr>
                <a:solidFill>
                  <a:schemeClr val="accent1"/>
                </a:solidFill>
              </a:defRPr>
            </a:lvl9pPr>
          </a:lstStyle>
          <a:p>
            <a:endParaRPr/>
          </a:p>
        </p:txBody>
      </p:sp>
      <p:sp>
        <p:nvSpPr>
          <p:cNvPr id="97" name="Google Shape;97;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8"/>
        <p:cNvGrpSpPr/>
        <p:nvPr/>
      </p:nvGrpSpPr>
      <p:grpSpPr>
        <a:xfrm>
          <a:off x="0" y="0"/>
          <a:ext cx="0" cy="0"/>
          <a:chOff x="0" y="0"/>
          <a:chExt cx="0" cy="0"/>
        </a:xfrm>
      </p:grpSpPr>
      <p:sp>
        <p:nvSpPr>
          <p:cNvPr id="99" name="Google Shape;99;p22"/>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100" name="Google Shape;100;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1"/>
        <p:cNvGrpSpPr/>
        <p:nvPr/>
      </p:nvGrpSpPr>
      <p:grpSpPr>
        <a:xfrm>
          <a:off x="0" y="0"/>
          <a:ext cx="0" cy="0"/>
          <a:chOff x="0" y="0"/>
          <a:chExt cx="0" cy="0"/>
        </a:xfrm>
      </p:grpSpPr>
      <p:sp>
        <p:nvSpPr>
          <p:cNvPr id="102" name="Google Shape;102;p23"/>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3"/>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3"/>
          <p:cNvSpPr txBox="1">
            <a:spLocks noGrp="1"/>
          </p:cNvSpPr>
          <p:nvPr>
            <p:ph type="title" hasCustomPrompt="1"/>
          </p:nvPr>
        </p:nvSpPr>
        <p:spPr>
          <a:xfrm>
            <a:off x="586725" y="1353788"/>
            <a:ext cx="7970700" cy="15384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accent6"/>
              </a:buClr>
              <a:buSzPts val="10800"/>
              <a:buNone/>
              <a:defRPr sz="10800">
                <a:solidFill>
                  <a:schemeClr val="accent6"/>
                </a:solidFill>
              </a:defRPr>
            </a:lvl1pPr>
            <a:lvl2pPr lvl="1" algn="ctr" rtl="0">
              <a:spcBef>
                <a:spcPts val="0"/>
              </a:spcBef>
              <a:spcAft>
                <a:spcPts val="0"/>
              </a:spcAft>
              <a:buClr>
                <a:schemeClr val="accent6"/>
              </a:buClr>
              <a:buSzPts val="10800"/>
              <a:buNone/>
              <a:defRPr sz="10800">
                <a:solidFill>
                  <a:schemeClr val="accent6"/>
                </a:solidFill>
              </a:defRPr>
            </a:lvl2pPr>
            <a:lvl3pPr lvl="2" algn="ctr" rtl="0">
              <a:spcBef>
                <a:spcPts val="0"/>
              </a:spcBef>
              <a:spcAft>
                <a:spcPts val="0"/>
              </a:spcAft>
              <a:buClr>
                <a:schemeClr val="accent6"/>
              </a:buClr>
              <a:buSzPts val="10800"/>
              <a:buNone/>
              <a:defRPr sz="10800">
                <a:solidFill>
                  <a:schemeClr val="accent6"/>
                </a:solidFill>
              </a:defRPr>
            </a:lvl3pPr>
            <a:lvl4pPr lvl="3" algn="ctr" rtl="0">
              <a:spcBef>
                <a:spcPts val="0"/>
              </a:spcBef>
              <a:spcAft>
                <a:spcPts val="0"/>
              </a:spcAft>
              <a:buClr>
                <a:schemeClr val="accent6"/>
              </a:buClr>
              <a:buSzPts val="10800"/>
              <a:buNone/>
              <a:defRPr sz="10800">
                <a:solidFill>
                  <a:schemeClr val="accent6"/>
                </a:solidFill>
              </a:defRPr>
            </a:lvl4pPr>
            <a:lvl5pPr lvl="4" algn="ctr" rtl="0">
              <a:spcBef>
                <a:spcPts val="0"/>
              </a:spcBef>
              <a:spcAft>
                <a:spcPts val="0"/>
              </a:spcAft>
              <a:buClr>
                <a:schemeClr val="accent6"/>
              </a:buClr>
              <a:buSzPts val="10800"/>
              <a:buNone/>
              <a:defRPr sz="10800">
                <a:solidFill>
                  <a:schemeClr val="accent6"/>
                </a:solidFill>
              </a:defRPr>
            </a:lvl5pPr>
            <a:lvl6pPr lvl="5" algn="ctr" rtl="0">
              <a:spcBef>
                <a:spcPts val="0"/>
              </a:spcBef>
              <a:spcAft>
                <a:spcPts val="0"/>
              </a:spcAft>
              <a:buClr>
                <a:schemeClr val="accent6"/>
              </a:buClr>
              <a:buSzPts val="10800"/>
              <a:buNone/>
              <a:defRPr sz="10800">
                <a:solidFill>
                  <a:schemeClr val="accent6"/>
                </a:solidFill>
              </a:defRPr>
            </a:lvl6pPr>
            <a:lvl7pPr lvl="6" algn="ctr" rtl="0">
              <a:spcBef>
                <a:spcPts val="0"/>
              </a:spcBef>
              <a:spcAft>
                <a:spcPts val="0"/>
              </a:spcAft>
              <a:buClr>
                <a:schemeClr val="accent6"/>
              </a:buClr>
              <a:buSzPts val="10800"/>
              <a:buNone/>
              <a:defRPr sz="10800">
                <a:solidFill>
                  <a:schemeClr val="accent6"/>
                </a:solidFill>
              </a:defRPr>
            </a:lvl7pPr>
            <a:lvl8pPr lvl="7" algn="ctr" rtl="0">
              <a:spcBef>
                <a:spcPts val="0"/>
              </a:spcBef>
              <a:spcAft>
                <a:spcPts val="0"/>
              </a:spcAft>
              <a:buClr>
                <a:schemeClr val="accent6"/>
              </a:buClr>
              <a:buSzPts val="10800"/>
              <a:buNone/>
              <a:defRPr sz="10800">
                <a:solidFill>
                  <a:schemeClr val="accent6"/>
                </a:solidFill>
              </a:defRPr>
            </a:lvl8pPr>
            <a:lvl9pPr lvl="8" algn="ctr" rtl="0">
              <a:spcBef>
                <a:spcPts val="0"/>
              </a:spcBef>
              <a:spcAft>
                <a:spcPts val="0"/>
              </a:spcAft>
              <a:buClr>
                <a:schemeClr val="accent6"/>
              </a:buClr>
              <a:buSzPts val="10800"/>
              <a:buNone/>
              <a:defRPr sz="10800">
                <a:solidFill>
                  <a:schemeClr val="accent6"/>
                </a:solidFill>
              </a:defRPr>
            </a:lvl9pPr>
          </a:lstStyle>
          <a:p>
            <a:r>
              <a:t>xx%</a:t>
            </a:r>
          </a:p>
        </p:txBody>
      </p:sp>
      <p:sp>
        <p:nvSpPr>
          <p:cNvPr id="105" name="Google Shape;105;p23"/>
          <p:cNvSpPr txBox="1">
            <a:spLocks noGrp="1"/>
          </p:cNvSpPr>
          <p:nvPr>
            <p:ph type="body" idx="1"/>
          </p:nvPr>
        </p:nvSpPr>
        <p:spPr>
          <a:xfrm>
            <a:off x="586725" y="2968388"/>
            <a:ext cx="7970700" cy="10716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06" name="Google Shape;106;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7"/>
        <p:cNvGrpSpPr/>
        <p:nvPr/>
      </p:nvGrpSpPr>
      <p:grpSpPr>
        <a:xfrm>
          <a:off x="0" y="0"/>
          <a:ext cx="0" cy="0"/>
          <a:chOff x="0" y="0"/>
          <a:chExt cx="0" cy="0"/>
        </a:xfrm>
      </p:grpSpPr>
      <p:sp>
        <p:nvSpPr>
          <p:cNvPr id="108" name="Google Shape;108;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blue-go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372725"/>
            <a:ext cx="8520600" cy="6450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1pPr>
            <a:lvl2pPr lvl="1" rt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2pPr>
            <a:lvl3pPr lvl="2" rt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3pPr>
            <a:lvl4pPr lvl="3" rt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4pPr>
            <a:lvl5pPr lvl="4" rt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5pPr>
            <a:lvl6pPr lvl="5" rt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6pPr>
            <a:lvl7pPr lvl="6" rt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7pPr>
            <a:lvl8pPr lvl="7" rt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8pPr>
            <a:lvl9pPr lvl="8" rt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9pPr>
          </a:lstStyle>
          <a:p>
            <a:endParaRPr/>
          </a:p>
        </p:txBody>
      </p:sp>
      <p:sp>
        <p:nvSpPr>
          <p:cNvPr id="52" name="Google Shape;52;p13"/>
          <p:cNvSpPr txBox="1">
            <a:spLocks noGrp="1"/>
          </p:cNvSpPr>
          <p:nvPr>
            <p:ph type="body" idx="1"/>
          </p:nvPr>
        </p:nvSpPr>
        <p:spPr>
          <a:xfrm>
            <a:off x="311700" y="1417800"/>
            <a:ext cx="8520600" cy="31509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marL="914400" lvl="1" indent="-317500" rtl="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rtl="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rtl="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rtl="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rtl="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rtl="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rtl="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rtl="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1"/>
                </a:solidFill>
                <a:latin typeface="Lato"/>
                <a:ea typeface="Lato"/>
                <a:cs typeface="Lato"/>
                <a:sym typeface="Lato"/>
              </a:defRPr>
            </a:lvl1pPr>
            <a:lvl2pPr lvl="1" algn="r" rtl="0">
              <a:buNone/>
              <a:defRPr sz="1000">
                <a:solidFill>
                  <a:schemeClr val="dk1"/>
                </a:solidFill>
                <a:latin typeface="Lato"/>
                <a:ea typeface="Lato"/>
                <a:cs typeface="Lato"/>
                <a:sym typeface="Lato"/>
              </a:defRPr>
            </a:lvl2pPr>
            <a:lvl3pPr lvl="2" algn="r" rtl="0">
              <a:buNone/>
              <a:defRPr sz="1000">
                <a:solidFill>
                  <a:schemeClr val="dk1"/>
                </a:solidFill>
                <a:latin typeface="Lato"/>
                <a:ea typeface="Lato"/>
                <a:cs typeface="Lato"/>
                <a:sym typeface="Lato"/>
              </a:defRPr>
            </a:lvl3pPr>
            <a:lvl4pPr lvl="3" algn="r" rtl="0">
              <a:buNone/>
              <a:defRPr sz="1000">
                <a:solidFill>
                  <a:schemeClr val="dk1"/>
                </a:solidFill>
                <a:latin typeface="Lato"/>
                <a:ea typeface="Lato"/>
                <a:cs typeface="Lato"/>
                <a:sym typeface="Lato"/>
              </a:defRPr>
            </a:lvl4pPr>
            <a:lvl5pPr lvl="4" algn="r" rtl="0">
              <a:buNone/>
              <a:defRPr sz="1000">
                <a:solidFill>
                  <a:schemeClr val="dk1"/>
                </a:solidFill>
                <a:latin typeface="Lato"/>
                <a:ea typeface="Lato"/>
                <a:cs typeface="Lato"/>
                <a:sym typeface="Lato"/>
              </a:defRPr>
            </a:lvl5pPr>
            <a:lvl6pPr lvl="5" algn="r" rtl="0">
              <a:buNone/>
              <a:defRPr sz="1000">
                <a:solidFill>
                  <a:schemeClr val="dk1"/>
                </a:solidFill>
                <a:latin typeface="Lato"/>
                <a:ea typeface="Lato"/>
                <a:cs typeface="Lato"/>
                <a:sym typeface="Lato"/>
              </a:defRPr>
            </a:lvl6pPr>
            <a:lvl7pPr lvl="6" algn="r" rtl="0">
              <a:buNone/>
              <a:defRPr sz="1000">
                <a:solidFill>
                  <a:schemeClr val="dk1"/>
                </a:solidFill>
                <a:latin typeface="Lato"/>
                <a:ea typeface="Lato"/>
                <a:cs typeface="Lato"/>
                <a:sym typeface="Lato"/>
              </a:defRPr>
            </a:lvl7pPr>
            <a:lvl8pPr lvl="7" algn="r" rtl="0">
              <a:buNone/>
              <a:defRPr sz="1000">
                <a:solidFill>
                  <a:schemeClr val="dk1"/>
                </a:solidFill>
                <a:latin typeface="Lato"/>
                <a:ea typeface="Lato"/>
                <a:cs typeface="Lato"/>
                <a:sym typeface="Lato"/>
              </a:defRPr>
            </a:lvl8pPr>
            <a:lvl9pPr lvl="8" algn="r" rtl="0">
              <a:buNone/>
              <a:defRPr sz="1000">
                <a:solidFill>
                  <a:schemeClr val="dk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hyperlink" Target="http://125.19.52.218/realtime/" TargetMode="External"/><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hyperlink" Target="https://developer.android.com/studio" TargetMode="External"/><Relationship Id="rId4" Type="http://schemas.openxmlformats.org/officeDocument/2006/relationships/hyperlink" Target="https://nmcg.nic.in/NamamiGanga.aspx"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hyperlink" Target="http://drive.google.com/file/d/18f7rNqQ-rXsMlCDx2rcdy7TZd-b2BGPR/view"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8.jpg"/></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hyperlink" Target="https://drive.google.com/file/d/18z4n39bch_BJig7d3sqxuBfY80KISo8I/view?usp=sharing" TargetMode="External"/><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5"/>
          <p:cNvSpPr txBox="1">
            <a:spLocks noGrp="1"/>
          </p:cNvSpPr>
          <p:nvPr>
            <p:ph type="ctrTitle"/>
          </p:nvPr>
        </p:nvSpPr>
        <p:spPr>
          <a:xfrm>
            <a:off x="869675" y="445425"/>
            <a:ext cx="7855200" cy="1078500"/>
          </a:xfrm>
          <a:prstGeom prst="rect">
            <a:avLst/>
          </a:prstGeom>
        </p:spPr>
        <p:txBody>
          <a:bodyPr spcFirstLastPara="1" wrap="square" lIns="91425" tIns="91425" rIns="91425" bIns="91425" anchor="b" anchorCtr="0">
            <a:normAutofit/>
          </a:bodyPr>
          <a:lstStyle/>
          <a:p>
            <a:pPr marL="0" lvl="0" indent="0" algn="l" rtl="0">
              <a:spcBef>
                <a:spcPts val="1000"/>
              </a:spcBef>
              <a:spcAft>
                <a:spcPts val="0"/>
              </a:spcAft>
              <a:buNone/>
            </a:pPr>
            <a:r>
              <a:rPr lang="en"/>
              <a:t>FINAL </a:t>
            </a:r>
            <a:r>
              <a:rPr lang="en" b="1">
                <a:solidFill>
                  <a:schemeClr val="dk1"/>
                </a:solidFill>
              </a:rPr>
              <a:t>PROJECT REVIEW</a:t>
            </a:r>
            <a:endParaRPr b="1">
              <a:solidFill>
                <a:schemeClr val="dk1"/>
              </a:solidFill>
            </a:endParaRPr>
          </a:p>
        </p:txBody>
      </p:sp>
      <p:sp>
        <p:nvSpPr>
          <p:cNvPr id="114" name="Google Shape;114;p25"/>
          <p:cNvSpPr txBox="1">
            <a:spLocks noGrp="1"/>
          </p:cNvSpPr>
          <p:nvPr>
            <p:ph type="subTitle" idx="1"/>
          </p:nvPr>
        </p:nvSpPr>
        <p:spPr>
          <a:xfrm>
            <a:off x="221175" y="3934950"/>
            <a:ext cx="3470700" cy="506100"/>
          </a:xfrm>
          <a:prstGeom prst="rect">
            <a:avLst/>
          </a:prstGeom>
        </p:spPr>
        <p:txBody>
          <a:bodyPr spcFirstLastPara="1" wrap="square" lIns="91425" tIns="91425" rIns="91425" bIns="91425" anchor="b" anchorCtr="0">
            <a:noAutofit/>
          </a:bodyPr>
          <a:lstStyle/>
          <a:p>
            <a:pPr marL="0" lvl="0" indent="0" algn="l" rtl="0">
              <a:lnSpc>
                <a:spcPct val="80000"/>
              </a:lnSpc>
              <a:spcBef>
                <a:spcPts val="1000"/>
              </a:spcBef>
              <a:spcAft>
                <a:spcPts val="0"/>
              </a:spcAft>
              <a:buNone/>
            </a:pPr>
            <a:r>
              <a:rPr lang="en" sz="1500" b="1">
                <a:solidFill>
                  <a:srgbClr val="0C343D"/>
                </a:solidFill>
              </a:rPr>
              <a:t>PROJECT GUIDE:</a:t>
            </a:r>
            <a:endParaRPr sz="1500" b="1">
              <a:solidFill>
                <a:srgbClr val="0C343D"/>
              </a:solidFill>
            </a:endParaRPr>
          </a:p>
          <a:p>
            <a:pPr marL="0" lvl="0" indent="0" algn="l" rtl="0">
              <a:lnSpc>
                <a:spcPct val="80000"/>
              </a:lnSpc>
              <a:spcBef>
                <a:spcPts val="1000"/>
              </a:spcBef>
              <a:spcAft>
                <a:spcPts val="0"/>
              </a:spcAft>
              <a:buNone/>
            </a:pPr>
            <a:r>
              <a:rPr lang="en" sz="1500" b="1">
                <a:solidFill>
                  <a:srgbClr val="0C343D"/>
                </a:solidFill>
              </a:rPr>
              <a:t>DR. SWAGAT KUMAR SAMANTARAY</a:t>
            </a:r>
            <a:endParaRPr sz="1500" b="1">
              <a:solidFill>
                <a:srgbClr val="0C343D"/>
              </a:solidFill>
            </a:endParaRPr>
          </a:p>
        </p:txBody>
      </p:sp>
      <p:sp>
        <p:nvSpPr>
          <p:cNvPr id="115" name="Google Shape;115;p25"/>
          <p:cNvSpPr txBox="1"/>
          <p:nvPr/>
        </p:nvSpPr>
        <p:spPr>
          <a:xfrm>
            <a:off x="3100388" y="2375225"/>
            <a:ext cx="5903387"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b="1" dirty="0">
                <a:latin typeface="Lato"/>
                <a:ea typeface="Lato"/>
                <a:cs typeface="Lato"/>
                <a:sym typeface="Lato"/>
              </a:rPr>
              <a:t>    </a:t>
            </a:r>
            <a:r>
              <a:rPr lang="en" sz="2100" b="1" dirty="0">
                <a:latin typeface="Lato"/>
                <a:ea typeface="Lato"/>
                <a:cs typeface="Lato"/>
                <a:sym typeface="Lato"/>
              </a:rPr>
              <a:t> </a:t>
            </a:r>
            <a:r>
              <a:rPr lang="en" sz="2100" b="1" dirty="0">
                <a:solidFill>
                  <a:srgbClr val="0C343D"/>
                </a:solidFill>
                <a:latin typeface="Lato"/>
                <a:ea typeface="Lato"/>
                <a:cs typeface="Lato"/>
                <a:sym typeface="Lato"/>
              </a:rPr>
              <a:t>WQII APP (WATER QUALITY INDEX INDIA)</a:t>
            </a:r>
            <a:endParaRPr sz="2100" b="1" dirty="0">
              <a:solidFill>
                <a:srgbClr val="0C343D"/>
              </a:solidFill>
              <a:latin typeface="Lato"/>
              <a:ea typeface="Lato"/>
              <a:cs typeface="Lato"/>
              <a:sym typeface="Lato"/>
            </a:endParaRPr>
          </a:p>
        </p:txBody>
      </p:sp>
      <p:sp>
        <p:nvSpPr>
          <p:cNvPr id="116" name="Google Shape;116;p25"/>
          <p:cNvSpPr txBox="1"/>
          <p:nvPr/>
        </p:nvSpPr>
        <p:spPr>
          <a:xfrm>
            <a:off x="4912925" y="3684725"/>
            <a:ext cx="57753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rgbClr val="0C343D"/>
                </a:solidFill>
                <a:latin typeface="Lato"/>
                <a:ea typeface="Lato"/>
                <a:cs typeface="Lato"/>
                <a:sym typeface="Lato"/>
              </a:rPr>
              <a:t>TEAM MEMBERS:</a:t>
            </a:r>
            <a:endParaRPr b="1" dirty="0">
              <a:solidFill>
                <a:srgbClr val="0C343D"/>
              </a:solidFill>
              <a:latin typeface="Lato"/>
              <a:ea typeface="Lato"/>
              <a:cs typeface="Lato"/>
              <a:sym typeface="Lato"/>
            </a:endParaRPr>
          </a:p>
          <a:p>
            <a:pPr marL="0" lvl="0" indent="0" algn="l" rtl="0">
              <a:spcBef>
                <a:spcPts val="0"/>
              </a:spcBef>
              <a:spcAft>
                <a:spcPts val="0"/>
              </a:spcAft>
              <a:buNone/>
            </a:pPr>
            <a:r>
              <a:rPr lang="en" b="1" dirty="0">
                <a:solidFill>
                  <a:srgbClr val="0C343D"/>
                </a:solidFill>
                <a:latin typeface="Lato"/>
                <a:ea typeface="Lato"/>
                <a:cs typeface="Lato"/>
                <a:sym typeface="Lato"/>
              </a:rPr>
              <a:t>PRATYAKSH SHRIVASTAVA     18BCE10195</a:t>
            </a:r>
            <a:endParaRPr b="1" dirty="0">
              <a:solidFill>
                <a:srgbClr val="0C343D"/>
              </a:solidFill>
              <a:latin typeface="Lato"/>
              <a:ea typeface="Lato"/>
              <a:cs typeface="Lato"/>
              <a:sym typeface="Lato"/>
            </a:endParaRPr>
          </a:p>
          <a:p>
            <a:pPr marL="0" lvl="0" indent="0" algn="l" rtl="0">
              <a:spcBef>
                <a:spcPts val="0"/>
              </a:spcBef>
              <a:spcAft>
                <a:spcPts val="0"/>
              </a:spcAft>
              <a:buNone/>
            </a:pPr>
            <a:r>
              <a:rPr lang="en" b="1" dirty="0">
                <a:solidFill>
                  <a:srgbClr val="0C343D"/>
                </a:solidFill>
                <a:latin typeface="Lato"/>
                <a:ea typeface="Lato"/>
                <a:cs typeface="Lato"/>
                <a:sym typeface="Lato"/>
              </a:rPr>
              <a:t>SUHANI AGRAWAL                     18BCE10272</a:t>
            </a:r>
            <a:endParaRPr b="1" dirty="0">
              <a:solidFill>
                <a:srgbClr val="0C343D"/>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4"/>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chemeClr val="dk1"/>
                </a:solidFill>
              </a:rPr>
              <a:t>                              </a:t>
            </a:r>
            <a:r>
              <a:rPr lang="en" sz="3600" b="1">
                <a:solidFill>
                  <a:schemeClr val="dk1"/>
                </a:solidFill>
              </a:rPr>
              <a:t>NOVELTY </a:t>
            </a:r>
            <a:endParaRPr sz="3600" b="1">
              <a:solidFill>
                <a:schemeClr val="dk1"/>
              </a:solidFill>
            </a:endParaRPr>
          </a:p>
        </p:txBody>
      </p:sp>
      <p:sp>
        <p:nvSpPr>
          <p:cNvPr id="173" name="Google Shape;173;p34"/>
          <p:cNvSpPr txBox="1">
            <a:spLocks noGrp="1"/>
          </p:cNvSpPr>
          <p:nvPr>
            <p:ph type="body" idx="1"/>
          </p:nvPr>
        </p:nvSpPr>
        <p:spPr>
          <a:xfrm>
            <a:off x="311700" y="1260975"/>
            <a:ext cx="8520600" cy="37440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sz="3115"/>
              <a:t>We can see whether the water is usable or not, and if it's usable then we will check and give the possible use case as well unusable scenarios. </a:t>
            </a:r>
            <a:endParaRPr sz="3115"/>
          </a:p>
          <a:p>
            <a:pPr marL="0" lvl="0" indent="0" algn="l" rtl="0">
              <a:spcBef>
                <a:spcPts val="1200"/>
              </a:spcBef>
              <a:spcAft>
                <a:spcPts val="0"/>
              </a:spcAft>
              <a:buNone/>
            </a:pPr>
            <a:r>
              <a:rPr lang="en" sz="3115"/>
              <a:t>We can also see where we can use the water according to its quality like if it's suitable for drinking, agriculture purposes, etc. This information would help the people living around the bank of river Ganga to be safe and yield high output.</a:t>
            </a:r>
            <a:endParaRPr sz="3115"/>
          </a:p>
          <a:p>
            <a:pPr marL="0" lvl="0" indent="0" algn="l" rtl="0">
              <a:spcBef>
                <a:spcPts val="1200"/>
              </a:spcBef>
              <a:spcAft>
                <a:spcPts val="0"/>
              </a:spcAft>
              <a:buNone/>
            </a:pPr>
            <a:endParaRPr sz="2300"/>
          </a:p>
          <a:p>
            <a:pPr marL="0" lvl="0" indent="0" algn="l" rtl="0">
              <a:spcBef>
                <a:spcPts val="1200"/>
              </a:spcBef>
              <a:spcAft>
                <a:spcPts val="0"/>
              </a:spcAft>
              <a:buNone/>
            </a:pPr>
            <a:endParaRPr sz="2300"/>
          </a:p>
          <a:p>
            <a:pPr marL="0" lvl="0" indent="0" algn="l" rtl="0">
              <a:spcBef>
                <a:spcPts val="1200"/>
              </a:spcBef>
              <a:spcAft>
                <a:spcPts val="1200"/>
              </a:spcAft>
              <a:buNone/>
            </a:pPr>
            <a:endParaRPr sz="2300"/>
          </a:p>
        </p:txBody>
      </p:sp>
      <p:pic>
        <p:nvPicPr>
          <p:cNvPr id="174" name="Google Shape;174;p34"/>
          <p:cNvPicPr preferRelativeResize="0"/>
          <p:nvPr/>
        </p:nvPicPr>
        <p:blipFill>
          <a:blip r:embed="rId3">
            <a:alphaModFix/>
          </a:blip>
          <a:stretch>
            <a:fillRect/>
          </a:stretch>
        </p:blipFill>
        <p:spPr>
          <a:xfrm>
            <a:off x="7812300" y="1916009"/>
            <a:ext cx="1331700" cy="132576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5"/>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solidFill>
                  <a:schemeClr val="dk1"/>
                </a:solidFill>
              </a:rPr>
              <a:t>     </a:t>
            </a:r>
            <a:r>
              <a:rPr lang="en" sz="3100" b="1">
                <a:solidFill>
                  <a:schemeClr val="dk1"/>
                </a:solidFill>
              </a:rPr>
              <a:t>REAL TIME USAGE</a:t>
            </a:r>
            <a:endParaRPr sz="3100" b="1">
              <a:solidFill>
                <a:schemeClr val="dk1"/>
              </a:solidFill>
            </a:endParaRPr>
          </a:p>
        </p:txBody>
      </p:sp>
      <p:sp>
        <p:nvSpPr>
          <p:cNvPr id="180" name="Google Shape;180;p35"/>
          <p:cNvSpPr txBox="1">
            <a:spLocks noGrp="1"/>
          </p:cNvSpPr>
          <p:nvPr>
            <p:ph type="body" idx="1"/>
          </p:nvPr>
        </p:nvSpPr>
        <p:spPr>
          <a:xfrm>
            <a:off x="311700" y="1417800"/>
            <a:ext cx="8520600" cy="31509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sz="2700"/>
              <a:t>We can see whether the water we are using is pure or not if not how can we make it pure or how can we use it for other purposes.</a:t>
            </a:r>
            <a:endParaRPr sz="2700"/>
          </a:p>
        </p:txBody>
      </p:sp>
      <p:pic>
        <p:nvPicPr>
          <p:cNvPr id="181" name="Google Shape;181;p35"/>
          <p:cNvPicPr preferRelativeResize="0"/>
          <p:nvPr/>
        </p:nvPicPr>
        <p:blipFill>
          <a:blip r:embed="rId3">
            <a:alphaModFix/>
          </a:blip>
          <a:stretch>
            <a:fillRect/>
          </a:stretch>
        </p:blipFill>
        <p:spPr>
          <a:xfrm>
            <a:off x="3224200" y="3160600"/>
            <a:ext cx="2695575" cy="1695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6"/>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sz="3300" b="1">
                <a:solidFill>
                  <a:schemeClr val="dk1"/>
                </a:solidFill>
              </a:rPr>
              <a:t>REQUIREMENTS</a:t>
            </a:r>
            <a:endParaRPr sz="3300" b="1">
              <a:solidFill>
                <a:schemeClr val="dk1"/>
              </a:solidFill>
            </a:endParaRPr>
          </a:p>
        </p:txBody>
      </p:sp>
      <p:sp>
        <p:nvSpPr>
          <p:cNvPr id="187" name="Google Shape;187;p36"/>
          <p:cNvSpPr txBox="1">
            <a:spLocks noGrp="1"/>
          </p:cNvSpPr>
          <p:nvPr>
            <p:ph type="body" idx="1"/>
          </p:nvPr>
        </p:nvSpPr>
        <p:spPr>
          <a:xfrm>
            <a:off x="311700" y="1417800"/>
            <a:ext cx="8520600" cy="372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300" u="sng"/>
              <a:t>Hardware</a:t>
            </a:r>
            <a:r>
              <a:rPr lang="en" sz="2300"/>
              <a:t> </a:t>
            </a:r>
            <a:endParaRPr sz="2300"/>
          </a:p>
          <a:p>
            <a:pPr marL="457200" lvl="0" indent="-374650" algn="l" rtl="0">
              <a:spcBef>
                <a:spcPts val="1200"/>
              </a:spcBef>
              <a:spcAft>
                <a:spcPts val="0"/>
              </a:spcAft>
              <a:buSzPts val="2300"/>
              <a:buChar char="●"/>
            </a:pPr>
            <a:r>
              <a:rPr lang="en" sz="2300"/>
              <a:t>A device that checks and uploads WQI(already present). </a:t>
            </a:r>
            <a:endParaRPr sz="2300"/>
          </a:p>
          <a:p>
            <a:pPr marL="0" lvl="0" indent="0" algn="l" rtl="0">
              <a:spcBef>
                <a:spcPts val="1200"/>
              </a:spcBef>
              <a:spcAft>
                <a:spcPts val="0"/>
              </a:spcAft>
              <a:buNone/>
            </a:pPr>
            <a:r>
              <a:rPr lang="en" sz="2300" u="sng"/>
              <a:t>Software</a:t>
            </a:r>
            <a:endParaRPr sz="2300" u="sng"/>
          </a:p>
          <a:p>
            <a:pPr marL="457200" lvl="0" indent="-374650" algn="l" rtl="0">
              <a:spcBef>
                <a:spcPts val="1200"/>
              </a:spcBef>
              <a:spcAft>
                <a:spcPts val="0"/>
              </a:spcAft>
              <a:buSzPts val="2300"/>
              <a:buChar char="●"/>
            </a:pPr>
            <a:r>
              <a:rPr lang="en" sz="2300"/>
              <a:t>An Android Phone with Android 6.0 or above.</a:t>
            </a:r>
            <a:endParaRPr sz="2300"/>
          </a:p>
          <a:p>
            <a:pPr marL="457200" lvl="0" indent="-374650" algn="l" rtl="0">
              <a:spcBef>
                <a:spcPts val="0"/>
              </a:spcBef>
              <a:spcAft>
                <a:spcPts val="0"/>
              </a:spcAft>
              <a:buSzPts val="2300"/>
              <a:buChar char="●"/>
            </a:pPr>
            <a:r>
              <a:rPr lang="en" sz="2300"/>
              <a:t>The basic dataset &amp; Information and calculation.</a:t>
            </a:r>
            <a:endParaRPr sz="2300"/>
          </a:p>
          <a:p>
            <a:pPr marL="457200" lvl="0" indent="-374650" algn="l" rtl="0">
              <a:spcBef>
                <a:spcPts val="0"/>
              </a:spcBef>
              <a:spcAft>
                <a:spcPts val="0"/>
              </a:spcAft>
              <a:buSzPts val="2300"/>
              <a:buChar char="●"/>
            </a:pPr>
            <a:r>
              <a:rPr lang="en" sz="2300"/>
              <a:t>150 Mb of free space.</a:t>
            </a:r>
            <a:endParaRPr sz="2300"/>
          </a:p>
          <a:p>
            <a:pPr marL="0" lvl="0" indent="0" algn="l" rtl="0">
              <a:spcBef>
                <a:spcPts val="1200"/>
              </a:spcBef>
              <a:spcAft>
                <a:spcPts val="1200"/>
              </a:spcAft>
              <a:buNone/>
            </a:pPr>
            <a:endParaRPr sz="23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7"/>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chemeClr val="dk1"/>
                </a:solidFill>
              </a:rPr>
              <a:t>                       </a:t>
            </a:r>
            <a:r>
              <a:rPr lang="en"/>
              <a:t>SYSTEM ARCHITECTURE</a:t>
            </a:r>
            <a:endParaRPr sz="3500" b="1">
              <a:solidFill>
                <a:schemeClr val="dk1"/>
              </a:solidFill>
            </a:endParaRPr>
          </a:p>
        </p:txBody>
      </p:sp>
      <p:pic>
        <p:nvPicPr>
          <p:cNvPr id="193" name="Google Shape;193;p37"/>
          <p:cNvPicPr preferRelativeResize="0"/>
          <p:nvPr/>
        </p:nvPicPr>
        <p:blipFill rotWithShape="1">
          <a:blip r:embed="rId3">
            <a:alphaModFix/>
          </a:blip>
          <a:srcRect l="28858" t="26120" r="8933" b="18876"/>
          <a:stretch/>
        </p:blipFill>
        <p:spPr>
          <a:xfrm>
            <a:off x="1169387" y="1327350"/>
            <a:ext cx="6805224" cy="3384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8"/>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a:t>LITERATURE REVIEW </a:t>
            </a:r>
            <a:endParaRPr sz="2700" b="1">
              <a:solidFill>
                <a:schemeClr val="dk1"/>
              </a:solidFill>
            </a:endParaRPr>
          </a:p>
        </p:txBody>
      </p:sp>
      <p:sp>
        <p:nvSpPr>
          <p:cNvPr id="199" name="Google Shape;199;p38"/>
          <p:cNvSpPr txBox="1">
            <a:spLocks noGrp="1"/>
          </p:cNvSpPr>
          <p:nvPr>
            <p:ph type="body" idx="1"/>
          </p:nvPr>
        </p:nvSpPr>
        <p:spPr>
          <a:xfrm>
            <a:off x="311700" y="1417800"/>
            <a:ext cx="8520600" cy="3150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 Links to the dataset as well as official NamamiGanga live data along with the android developer link which helped us built this app successfully. </a:t>
            </a:r>
            <a:endParaRPr/>
          </a:p>
          <a:p>
            <a:pPr marL="0" lvl="0" indent="0" algn="l" rtl="0">
              <a:spcBef>
                <a:spcPts val="1200"/>
              </a:spcBef>
              <a:spcAft>
                <a:spcPts val="0"/>
              </a:spcAft>
              <a:buNone/>
            </a:pPr>
            <a:endParaRPr/>
          </a:p>
          <a:p>
            <a:pPr marL="0" lvl="0" indent="0" algn="l" rtl="0">
              <a:spcBef>
                <a:spcPts val="1200"/>
              </a:spcBef>
              <a:spcAft>
                <a:spcPts val="0"/>
              </a:spcAft>
              <a:buNone/>
            </a:pPr>
            <a:r>
              <a:rPr lang="en" sz="2200" u="sng">
                <a:solidFill>
                  <a:schemeClr val="hlink"/>
                </a:solidFill>
                <a:hlinkClick r:id="rId3"/>
              </a:rPr>
              <a:t>http://125.19.52.218/realtime/</a:t>
            </a:r>
            <a:endParaRPr sz="2200"/>
          </a:p>
          <a:p>
            <a:pPr marL="0" lvl="0" indent="0" algn="l" rtl="0">
              <a:spcBef>
                <a:spcPts val="1200"/>
              </a:spcBef>
              <a:spcAft>
                <a:spcPts val="0"/>
              </a:spcAft>
              <a:buNone/>
            </a:pPr>
            <a:r>
              <a:rPr lang="en" sz="2100" u="sng">
                <a:solidFill>
                  <a:schemeClr val="accent5"/>
                </a:solidFill>
                <a:hlinkClick r:id="rId4">
                  <a:extLst>
                    <a:ext uri="{A12FA001-AC4F-418D-AE19-62706E023703}">
                      <ahyp:hlinkClr xmlns:ahyp="http://schemas.microsoft.com/office/drawing/2018/hyperlinkcolor" val="tx"/>
                    </a:ext>
                  </a:extLst>
                </a:hlinkClick>
              </a:rPr>
              <a:t>https://nmcg.nic.in/NamamiGanga.aspx</a:t>
            </a:r>
            <a:r>
              <a:rPr lang="en" sz="2200"/>
              <a:t> </a:t>
            </a:r>
            <a:endParaRPr sz="2200"/>
          </a:p>
          <a:p>
            <a:pPr marL="0" lvl="0" indent="0" algn="l" rtl="0">
              <a:spcBef>
                <a:spcPts val="1200"/>
              </a:spcBef>
              <a:spcAft>
                <a:spcPts val="1200"/>
              </a:spcAft>
              <a:buNone/>
            </a:pPr>
            <a:r>
              <a:rPr lang="en" sz="2200" u="sng">
                <a:solidFill>
                  <a:schemeClr val="hlink"/>
                </a:solidFill>
                <a:hlinkClick r:id="rId5"/>
              </a:rPr>
              <a:t>https://developer.android.com/studio</a:t>
            </a:r>
            <a:r>
              <a:rPr lang="en" sz="2200"/>
              <a:t> </a:t>
            </a:r>
            <a:endParaRPr sz="22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9"/>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chemeClr val="dk1"/>
                </a:solidFill>
              </a:rPr>
              <a:t>                    </a:t>
            </a:r>
            <a:r>
              <a:rPr lang="en" sz="3600"/>
              <a:t>MODULES &amp; DESCRIPTION</a:t>
            </a:r>
            <a:r>
              <a:rPr lang="en" sz="3600" b="1">
                <a:solidFill>
                  <a:schemeClr val="dk1"/>
                </a:solidFill>
              </a:rPr>
              <a:t> </a:t>
            </a:r>
            <a:endParaRPr sz="3600" b="1">
              <a:solidFill>
                <a:schemeClr val="dk1"/>
              </a:solidFill>
            </a:endParaRPr>
          </a:p>
        </p:txBody>
      </p:sp>
      <p:sp>
        <p:nvSpPr>
          <p:cNvPr id="205" name="Google Shape;205;p39"/>
          <p:cNvSpPr txBox="1">
            <a:spLocks noGrp="1"/>
          </p:cNvSpPr>
          <p:nvPr>
            <p:ph type="body" idx="1"/>
          </p:nvPr>
        </p:nvSpPr>
        <p:spPr>
          <a:xfrm>
            <a:off x="99550" y="1417800"/>
            <a:ext cx="8926500" cy="3150900"/>
          </a:xfrm>
          <a:prstGeom prst="rect">
            <a:avLst/>
          </a:prstGeom>
        </p:spPr>
        <p:txBody>
          <a:bodyPr spcFirstLastPara="1" wrap="square" lIns="91425" tIns="91425" rIns="91425" bIns="91425" anchor="t" anchorCtr="0">
            <a:noAutofit/>
          </a:bodyPr>
          <a:lstStyle/>
          <a:p>
            <a:pPr marL="457200" lvl="0" indent="-374650" algn="l" rtl="0">
              <a:spcBef>
                <a:spcPts val="0"/>
              </a:spcBef>
              <a:spcAft>
                <a:spcPts val="0"/>
              </a:spcAft>
              <a:buSzPts val="2300"/>
              <a:buAutoNum type="arabicPeriod"/>
            </a:pPr>
            <a:r>
              <a:rPr lang="en" sz="2300" dirty="0"/>
              <a:t>Enterwaterinfo (Screen where we enter water details manually)</a:t>
            </a:r>
            <a:endParaRPr sz="2300" dirty="0"/>
          </a:p>
          <a:p>
            <a:pPr marL="457200" lvl="0" indent="-374650" algn="l" rtl="0">
              <a:spcBef>
                <a:spcPts val="0"/>
              </a:spcBef>
              <a:spcAft>
                <a:spcPts val="0"/>
              </a:spcAft>
              <a:buSzPts val="2300"/>
              <a:buAutoNum type="arabicPeriod"/>
            </a:pPr>
            <a:r>
              <a:rPr lang="en" sz="2300" dirty="0"/>
              <a:t>InputFilterMinMax ( Filter for minimum and maximum value )</a:t>
            </a:r>
            <a:endParaRPr sz="2300" dirty="0"/>
          </a:p>
          <a:p>
            <a:pPr marL="457200" lvl="0" indent="-374650" algn="l" rtl="0">
              <a:spcBef>
                <a:spcPts val="0"/>
              </a:spcBef>
              <a:spcAft>
                <a:spcPts val="0"/>
              </a:spcAft>
              <a:buSzPts val="2300"/>
              <a:buAutoNum type="arabicPeriod"/>
            </a:pPr>
            <a:r>
              <a:rPr lang="en" sz="2300" dirty="0"/>
              <a:t>Languageselection ( Screen where we select the language )</a:t>
            </a:r>
            <a:endParaRPr sz="2300" dirty="0"/>
          </a:p>
          <a:p>
            <a:pPr marL="457200" lvl="0" indent="-374650" algn="l" rtl="0">
              <a:spcBef>
                <a:spcPts val="0"/>
              </a:spcBef>
              <a:spcAft>
                <a:spcPts val="0"/>
              </a:spcAft>
              <a:buSzPts val="2300"/>
              <a:buAutoNum type="arabicPeriod"/>
            </a:pPr>
            <a:r>
              <a:rPr lang="en" sz="2300" dirty="0"/>
              <a:t>Locationselection ( Screen where we select location &amp; get data )</a:t>
            </a:r>
            <a:endParaRPr sz="2300" dirty="0"/>
          </a:p>
          <a:p>
            <a:pPr marL="457200" lvl="0" indent="-374650" algn="l" rtl="0">
              <a:spcBef>
                <a:spcPts val="0"/>
              </a:spcBef>
              <a:spcAft>
                <a:spcPts val="0"/>
              </a:spcAft>
              <a:buSzPts val="2300"/>
              <a:buAutoNum type="arabicPeriod"/>
            </a:pPr>
            <a:r>
              <a:rPr lang="en" sz="2300" dirty="0"/>
              <a:t>GraphActivity (Screen where we show the data graphically )</a:t>
            </a:r>
            <a:endParaRPr sz="2300" dirty="0"/>
          </a:p>
          <a:p>
            <a:pPr marL="457200" lvl="0" indent="-374650" algn="l" rtl="0">
              <a:spcBef>
                <a:spcPts val="0"/>
              </a:spcBef>
              <a:spcAft>
                <a:spcPts val="0"/>
              </a:spcAft>
              <a:buSzPts val="2300"/>
              <a:buAutoNum type="arabicPeriod"/>
            </a:pPr>
            <a:r>
              <a:rPr lang="en" sz="2300" dirty="0"/>
              <a:t>Res ( Contains all the resources like images, strings, values etc. )</a:t>
            </a:r>
            <a:endParaRPr sz="23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40"/>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a:t>IMPLEMENTATION</a:t>
            </a:r>
            <a:endParaRPr sz="2700" b="1">
              <a:solidFill>
                <a:schemeClr val="dk1"/>
              </a:solidFill>
            </a:endParaRPr>
          </a:p>
        </p:txBody>
      </p:sp>
      <p:sp>
        <p:nvSpPr>
          <p:cNvPr id="211" name="Google Shape;211;p40"/>
          <p:cNvSpPr txBox="1">
            <a:spLocks noGrp="1"/>
          </p:cNvSpPr>
          <p:nvPr>
            <p:ph type="body" idx="1"/>
          </p:nvPr>
        </p:nvSpPr>
        <p:spPr>
          <a:xfrm>
            <a:off x="311700" y="1205675"/>
            <a:ext cx="8520600" cy="3363000"/>
          </a:xfrm>
          <a:prstGeom prst="rect">
            <a:avLst/>
          </a:prstGeom>
        </p:spPr>
        <p:txBody>
          <a:bodyPr spcFirstLastPara="1" wrap="square" lIns="91425" tIns="91425" rIns="91425" bIns="91425" anchor="t" anchorCtr="0">
            <a:normAutofit fontScale="92500"/>
          </a:bodyPr>
          <a:lstStyle/>
          <a:p>
            <a:pPr marL="457200" lvl="0" indent="-357822" algn="l" rtl="0">
              <a:spcBef>
                <a:spcPts val="0"/>
              </a:spcBef>
              <a:spcAft>
                <a:spcPts val="0"/>
              </a:spcAft>
              <a:buSzPct val="100000"/>
              <a:buAutoNum type="arabicPeriod"/>
            </a:pPr>
            <a:r>
              <a:rPr lang="en" sz="2200"/>
              <a:t>First, our main goal was to find the correct database to use for the following WQI comparison and the actual data of water bodies.</a:t>
            </a:r>
            <a:endParaRPr sz="2200"/>
          </a:p>
          <a:p>
            <a:pPr marL="457200" lvl="0" indent="-357822" algn="l" rtl="0">
              <a:spcBef>
                <a:spcPts val="0"/>
              </a:spcBef>
              <a:spcAft>
                <a:spcPts val="0"/>
              </a:spcAft>
              <a:buSzPct val="100000"/>
              <a:buAutoNum type="arabicPeriod"/>
            </a:pPr>
            <a:r>
              <a:rPr lang="en" sz="2200"/>
              <a:t>Then we created a blank application and started with the home screen which is language selection and added code to check if the application has any previous data or not if yes then skip this screen else wait for user input. We also added support for light and dark modes in the app.</a:t>
            </a:r>
            <a:endParaRPr sz="2200"/>
          </a:p>
          <a:p>
            <a:pPr marL="457200" lvl="0" indent="-357822" algn="l" rtl="0">
              <a:spcBef>
                <a:spcPts val="0"/>
              </a:spcBef>
              <a:spcAft>
                <a:spcPts val="0"/>
              </a:spcAft>
              <a:buSzPct val="100000"/>
              <a:buAutoNum type="arabicPeriod"/>
            </a:pPr>
            <a:r>
              <a:rPr lang="en" sz="2200"/>
              <a:t>Then we had to add the drop-down menu for the 95 available locations with search functionality and make it look like a home screen i.e. make it clean and user friendly.</a:t>
            </a:r>
            <a:endParaRPr sz="22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41"/>
          <p:cNvSpPr txBox="1">
            <a:spLocks noGrp="1"/>
          </p:cNvSpPr>
          <p:nvPr>
            <p:ph type="body" idx="1"/>
          </p:nvPr>
        </p:nvSpPr>
        <p:spPr>
          <a:xfrm>
            <a:off x="311700" y="442450"/>
            <a:ext cx="8520600" cy="41262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dirty="0"/>
              <a:t>4. After this we linked this secondary home screen to 3 options which are for going back to language screen to change the language of the app, the manual entry screen where we have data to be entered by the user manually for WQI results and lastly is the Graph screen which shows the change in parameter value along the 95 predefined location.</a:t>
            </a:r>
            <a:endParaRPr dirty="0"/>
          </a:p>
          <a:p>
            <a:pPr marL="0" lvl="0" indent="0" algn="l" rtl="0">
              <a:spcBef>
                <a:spcPts val="1200"/>
              </a:spcBef>
              <a:spcAft>
                <a:spcPts val="0"/>
              </a:spcAft>
              <a:buNone/>
            </a:pPr>
            <a:r>
              <a:rPr lang="en" dirty="0"/>
              <a:t>5. After the flow of control was set we added the dual language functionality.</a:t>
            </a:r>
            <a:endParaRPr dirty="0"/>
          </a:p>
          <a:p>
            <a:pPr marL="0" lvl="0" indent="0" algn="l" rtl="0">
              <a:spcBef>
                <a:spcPts val="1200"/>
              </a:spcBef>
              <a:spcAft>
                <a:spcPts val="0"/>
              </a:spcAft>
              <a:buNone/>
            </a:pPr>
            <a:r>
              <a:rPr lang="en" dirty="0"/>
              <a:t>6. We then added the code to compare the WQI database which defines if the water is usable or not and for which purpose to compare to the data entered by the user in the manual as well as 95 predefined location and to return the result for it.</a:t>
            </a:r>
            <a:endParaRPr dirty="0"/>
          </a:p>
          <a:p>
            <a:pPr marL="0" lvl="0" indent="0" algn="l" rtl="0">
              <a:spcBef>
                <a:spcPts val="1200"/>
              </a:spcBef>
              <a:spcAft>
                <a:spcPts val="1200"/>
              </a:spcAft>
              <a:buNone/>
            </a:pPr>
            <a:r>
              <a:rPr lang="en" dirty="0"/>
              <a:t>7. Lastly we did all the Exception handling, Testing and debugging along with Integrated Unit Testing as well which then made our application fully stable to use.   </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2"/>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a:t>VIDEO LINK </a:t>
            </a:r>
            <a:endParaRPr sz="2700" b="1">
              <a:solidFill>
                <a:schemeClr val="dk1"/>
              </a:solidFill>
            </a:endParaRPr>
          </a:p>
        </p:txBody>
      </p:sp>
      <p:pic>
        <p:nvPicPr>
          <p:cNvPr id="222" name="Google Shape;222;p42" title="Screenrecorder-2022-04-27-17-06-18-432.mp4">
            <a:hlinkClick r:id="rId3"/>
          </p:cNvPr>
          <p:cNvPicPr preferRelativeResize="0"/>
          <p:nvPr/>
        </p:nvPicPr>
        <p:blipFill>
          <a:blip r:embed="rId4">
            <a:alphaModFix/>
          </a:blip>
          <a:stretch>
            <a:fillRect/>
          </a:stretch>
        </p:blipFill>
        <p:spPr>
          <a:xfrm>
            <a:off x="3839774" y="1017725"/>
            <a:ext cx="1721276" cy="3725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2"/>
                                        </p:tgtEl>
                                        <p:attrNameLst>
                                          <p:attrName>style.visibility</p:attrName>
                                        </p:attrNameLst>
                                      </p:cBhvr>
                                      <p:to>
                                        <p:strVal val="visible"/>
                                      </p:to>
                                    </p:set>
                                    <p:animEffect transition="in" filter="fade">
                                      <p:cBhvr>
                                        <p:cTn id="7" dur="1000"/>
                                        <p:tgtEl>
                                          <p:spTgt spid="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43"/>
          <p:cNvSpPr txBox="1">
            <a:spLocks noGrp="1"/>
          </p:cNvSpPr>
          <p:nvPr>
            <p:ph type="title"/>
          </p:nvPr>
        </p:nvSpPr>
        <p:spPr>
          <a:xfrm>
            <a:off x="311700" y="-145375"/>
            <a:ext cx="8520600" cy="50550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solidFill>
                  <a:schemeClr val="dk1"/>
                </a:solidFill>
              </a:rPr>
              <a:t>     </a:t>
            </a:r>
            <a:endParaRPr sz="9555" b="1">
              <a:solidFill>
                <a:schemeClr val="dk1"/>
              </a:solidFill>
            </a:endParaRPr>
          </a:p>
          <a:p>
            <a:pPr marL="0" lvl="0" indent="0" algn="l" rtl="0">
              <a:lnSpc>
                <a:spcPct val="115000"/>
              </a:lnSpc>
              <a:spcBef>
                <a:spcPts val="0"/>
              </a:spcBef>
              <a:spcAft>
                <a:spcPts val="1200"/>
              </a:spcAft>
              <a:buNone/>
            </a:pPr>
            <a:endParaRPr sz="9555"/>
          </a:p>
        </p:txBody>
      </p:sp>
      <p:pic>
        <p:nvPicPr>
          <p:cNvPr id="228" name="Google Shape;228;p43"/>
          <p:cNvPicPr preferRelativeResize="0"/>
          <p:nvPr/>
        </p:nvPicPr>
        <p:blipFill>
          <a:blip r:embed="rId3">
            <a:alphaModFix/>
          </a:blip>
          <a:stretch>
            <a:fillRect/>
          </a:stretch>
        </p:blipFill>
        <p:spPr>
          <a:xfrm>
            <a:off x="2159180" y="373975"/>
            <a:ext cx="1933257" cy="4395551"/>
          </a:xfrm>
          <a:prstGeom prst="rect">
            <a:avLst/>
          </a:prstGeom>
          <a:noFill/>
          <a:ln>
            <a:noFill/>
          </a:ln>
        </p:spPr>
      </p:pic>
      <p:pic>
        <p:nvPicPr>
          <p:cNvPr id="229" name="Google Shape;229;p43"/>
          <p:cNvPicPr preferRelativeResize="0"/>
          <p:nvPr/>
        </p:nvPicPr>
        <p:blipFill>
          <a:blip r:embed="rId4">
            <a:alphaModFix/>
          </a:blip>
          <a:stretch>
            <a:fillRect/>
          </a:stretch>
        </p:blipFill>
        <p:spPr>
          <a:xfrm>
            <a:off x="93163" y="373975"/>
            <a:ext cx="1933257" cy="4395551"/>
          </a:xfrm>
          <a:prstGeom prst="rect">
            <a:avLst/>
          </a:prstGeom>
          <a:noFill/>
          <a:ln>
            <a:noFill/>
          </a:ln>
        </p:spPr>
      </p:pic>
      <p:pic>
        <p:nvPicPr>
          <p:cNvPr id="230" name="Google Shape;230;p43"/>
          <p:cNvPicPr preferRelativeResize="0"/>
          <p:nvPr/>
        </p:nvPicPr>
        <p:blipFill>
          <a:blip r:embed="rId5">
            <a:alphaModFix/>
          </a:blip>
          <a:stretch>
            <a:fillRect/>
          </a:stretch>
        </p:blipFill>
        <p:spPr>
          <a:xfrm>
            <a:off x="4225213" y="388041"/>
            <a:ext cx="1322450" cy="4367409"/>
          </a:xfrm>
          <a:prstGeom prst="rect">
            <a:avLst/>
          </a:prstGeom>
          <a:noFill/>
          <a:ln>
            <a:noFill/>
          </a:ln>
        </p:spPr>
      </p:pic>
      <p:pic>
        <p:nvPicPr>
          <p:cNvPr id="231" name="Google Shape;231;p43"/>
          <p:cNvPicPr preferRelativeResize="0"/>
          <p:nvPr/>
        </p:nvPicPr>
        <p:blipFill>
          <a:blip r:embed="rId6">
            <a:alphaModFix/>
          </a:blip>
          <a:stretch>
            <a:fillRect/>
          </a:stretch>
        </p:blipFill>
        <p:spPr>
          <a:xfrm>
            <a:off x="6928361" y="381013"/>
            <a:ext cx="1030650" cy="4367400"/>
          </a:xfrm>
          <a:prstGeom prst="rect">
            <a:avLst/>
          </a:prstGeom>
          <a:noFill/>
          <a:ln>
            <a:noFill/>
          </a:ln>
        </p:spPr>
      </p:pic>
      <p:pic>
        <p:nvPicPr>
          <p:cNvPr id="232" name="Google Shape;232;p43"/>
          <p:cNvPicPr preferRelativeResize="0"/>
          <p:nvPr/>
        </p:nvPicPr>
        <p:blipFill>
          <a:blip r:embed="rId7">
            <a:alphaModFix/>
          </a:blip>
          <a:stretch>
            <a:fillRect/>
          </a:stretch>
        </p:blipFill>
        <p:spPr>
          <a:xfrm>
            <a:off x="5680437" y="395088"/>
            <a:ext cx="1101254" cy="4367400"/>
          </a:xfrm>
          <a:prstGeom prst="rect">
            <a:avLst/>
          </a:prstGeom>
          <a:noFill/>
          <a:ln>
            <a:noFill/>
          </a:ln>
        </p:spPr>
      </p:pic>
      <p:pic>
        <p:nvPicPr>
          <p:cNvPr id="233" name="Google Shape;233;p43"/>
          <p:cNvPicPr preferRelativeResize="0"/>
          <p:nvPr/>
        </p:nvPicPr>
        <p:blipFill>
          <a:blip r:embed="rId8">
            <a:alphaModFix/>
          </a:blip>
          <a:stretch>
            <a:fillRect/>
          </a:stretch>
        </p:blipFill>
        <p:spPr>
          <a:xfrm>
            <a:off x="8105687" y="395100"/>
            <a:ext cx="945150" cy="4367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6"/>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                             </a:t>
            </a:r>
            <a:r>
              <a:rPr lang="en" sz="3700" b="1">
                <a:solidFill>
                  <a:schemeClr val="dk1"/>
                </a:solidFill>
              </a:rPr>
              <a:t>INTRODUCTION</a:t>
            </a:r>
            <a:endParaRPr sz="3700" b="1">
              <a:solidFill>
                <a:schemeClr val="dk1"/>
              </a:solidFill>
            </a:endParaRPr>
          </a:p>
        </p:txBody>
      </p:sp>
      <p:sp>
        <p:nvSpPr>
          <p:cNvPr id="122" name="Google Shape;122;p26"/>
          <p:cNvSpPr txBox="1">
            <a:spLocks noGrp="1"/>
          </p:cNvSpPr>
          <p:nvPr>
            <p:ph type="body" idx="1"/>
          </p:nvPr>
        </p:nvSpPr>
        <p:spPr>
          <a:xfrm>
            <a:off x="311700" y="1417800"/>
            <a:ext cx="8520600" cy="3150900"/>
          </a:xfrm>
          <a:prstGeom prst="rect">
            <a:avLst/>
          </a:prstGeom>
        </p:spPr>
        <p:txBody>
          <a:bodyPr spcFirstLastPara="1" wrap="square" lIns="91425" tIns="91425" rIns="91425" bIns="91425" anchor="t" anchorCtr="0">
            <a:normAutofit fontScale="92500" lnSpcReduction="10000"/>
          </a:bodyPr>
          <a:lstStyle/>
          <a:p>
            <a:pPr marL="0" lvl="0" indent="0" algn="ctr" rtl="0">
              <a:spcBef>
                <a:spcPts val="0"/>
              </a:spcBef>
              <a:spcAft>
                <a:spcPts val="1200"/>
              </a:spcAft>
              <a:buNone/>
            </a:pPr>
            <a:r>
              <a:rPr lang="en" sz="2600"/>
              <a:t>This is an application which will determine the usability of water for the particular purpose from the available locations where the Online Continuous Effluent Monitoring Stations is present on the river Ganga. The hardware is already present and we have all the required information for commenting on water quality.</a:t>
            </a:r>
            <a:r>
              <a:rPr lang="en"/>
              <a:t> </a:t>
            </a:r>
            <a:r>
              <a:rPr lang="en" sz="2600"/>
              <a:t>We will tell that the water is usable or not, if not then we will see how can we make it usable.</a:t>
            </a:r>
            <a:endParaRPr sz="26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4"/>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39" name="Google Shape;239;p44"/>
          <p:cNvSpPr txBox="1">
            <a:spLocks noGrp="1"/>
          </p:cNvSpPr>
          <p:nvPr>
            <p:ph type="body" idx="1"/>
          </p:nvPr>
        </p:nvSpPr>
        <p:spPr>
          <a:xfrm>
            <a:off x="311700" y="1417800"/>
            <a:ext cx="8520600" cy="3150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40" name="Google Shape;240;p44"/>
          <p:cNvPicPr preferRelativeResize="0"/>
          <p:nvPr/>
        </p:nvPicPr>
        <p:blipFill>
          <a:blip r:embed="rId3">
            <a:alphaModFix/>
          </a:blip>
          <a:stretch>
            <a:fillRect/>
          </a:stretch>
        </p:blipFill>
        <p:spPr>
          <a:xfrm>
            <a:off x="45675" y="284225"/>
            <a:ext cx="4345680" cy="2444450"/>
          </a:xfrm>
          <a:prstGeom prst="rect">
            <a:avLst/>
          </a:prstGeom>
          <a:noFill/>
          <a:ln>
            <a:noFill/>
          </a:ln>
        </p:spPr>
      </p:pic>
      <p:pic>
        <p:nvPicPr>
          <p:cNvPr id="241" name="Google Shape;241;p44"/>
          <p:cNvPicPr preferRelativeResize="0"/>
          <p:nvPr/>
        </p:nvPicPr>
        <p:blipFill>
          <a:blip r:embed="rId4">
            <a:alphaModFix/>
          </a:blip>
          <a:stretch>
            <a:fillRect/>
          </a:stretch>
        </p:blipFill>
        <p:spPr>
          <a:xfrm>
            <a:off x="4524075" y="2305575"/>
            <a:ext cx="4573224" cy="2572449"/>
          </a:xfrm>
          <a:prstGeom prst="rect">
            <a:avLst/>
          </a:prstGeom>
          <a:noFill/>
          <a:ln>
            <a:noFill/>
          </a:ln>
        </p:spPr>
      </p:pic>
      <p:pic>
        <p:nvPicPr>
          <p:cNvPr id="242" name="Google Shape;242;p44"/>
          <p:cNvPicPr preferRelativeResize="0"/>
          <p:nvPr/>
        </p:nvPicPr>
        <p:blipFill rotWithShape="1">
          <a:blip r:embed="rId5">
            <a:alphaModFix/>
          </a:blip>
          <a:srcRect t="18311" r="28815" b="20240"/>
          <a:stretch/>
        </p:blipFill>
        <p:spPr>
          <a:xfrm>
            <a:off x="5375775" y="372725"/>
            <a:ext cx="3252998" cy="1579524"/>
          </a:xfrm>
          <a:prstGeom prst="rect">
            <a:avLst/>
          </a:prstGeom>
          <a:noFill/>
          <a:ln>
            <a:noFill/>
          </a:ln>
        </p:spPr>
      </p:pic>
      <p:pic>
        <p:nvPicPr>
          <p:cNvPr id="243" name="Google Shape;243;p44"/>
          <p:cNvPicPr preferRelativeResize="0"/>
          <p:nvPr/>
        </p:nvPicPr>
        <p:blipFill rotWithShape="1">
          <a:blip r:embed="rId6">
            <a:alphaModFix/>
          </a:blip>
          <a:srcRect l="24277" t="10898" r="45482" b="51765"/>
          <a:stretch/>
        </p:blipFill>
        <p:spPr>
          <a:xfrm>
            <a:off x="835850" y="2876000"/>
            <a:ext cx="2765323" cy="19203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5"/>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sz="3300"/>
              <a:t>TESTING</a:t>
            </a:r>
            <a:endParaRPr sz="3300" b="1">
              <a:solidFill>
                <a:schemeClr val="dk1"/>
              </a:solidFill>
            </a:endParaRPr>
          </a:p>
        </p:txBody>
      </p:sp>
      <p:sp>
        <p:nvSpPr>
          <p:cNvPr id="249" name="Google Shape;249;p45"/>
          <p:cNvSpPr txBox="1">
            <a:spLocks noGrp="1"/>
          </p:cNvSpPr>
          <p:nvPr>
            <p:ph type="body" idx="1"/>
          </p:nvPr>
        </p:nvSpPr>
        <p:spPr>
          <a:xfrm>
            <a:off x="311700" y="1417800"/>
            <a:ext cx="8520600" cy="372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300" dirty="0"/>
              <a:t>We have done exception handling(like the min max function which limits the user from entering wrong values in the manual mode) in the application itself along with that for the android application we have something called Unit &amp; UI Testing. We have done them using the Integrated Unit testing via the inbuilt espresso test that the android studio provides which helps us to know that the application is stable to use.</a:t>
            </a:r>
            <a:endParaRPr sz="2300" dirty="0"/>
          </a:p>
          <a:p>
            <a:pPr marL="0" lvl="0" indent="0" algn="l" rtl="0">
              <a:spcBef>
                <a:spcPts val="1200"/>
              </a:spcBef>
              <a:spcAft>
                <a:spcPts val="1200"/>
              </a:spcAft>
              <a:buNone/>
            </a:pPr>
            <a:endParaRPr sz="23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6"/>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sz="3400"/>
              <a:t>RESULT</a:t>
            </a:r>
            <a:endParaRPr sz="3400" b="1">
              <a:solidFill>
                <a:schemeClr val="dk1"/>
              </a:solidFill>
            </a:endParaRPr>
          </a:p>
        </p:txBody>
      </p:sp>
      <p:sp>
        <p:nvSpPr>
          <p:cNvPr id="255" name="Google Shape;255;p46"/>
          <p:cNvSpPr txBox="1">
            <a:spLocks noGrp="1"/>
          </p:cNvSpPr>
          <p:nvPr>
            <p:ph type="body" idx="1"/>
          </p:nvPr>
        </p:nvSpPr>
        <p:spPr>
          <a:xfrm>
            <a:off x="262250" y="1190575"/>
            <a:ext cx="8520600" cy="331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100" dirty="0"/>
              <a:t>We have successfully created an app that is suitable for English as well as Hindi user along with that we have 95 predefined locations where Ganga flows and has search functionality and have also included the manual option for entering the water quality for any water body, and lastly, we have added a graphical view for more interactiveness of the user.</a:t>
            </a:r>
            <a:endParaRPr sz="2100" dirty="0"/>
          </a:p>
          <a:p>
            <a:pPr marL="0" lvl="0" indent="0" algn="l" rtl="0">
              <a:spcBef>
                <a:spcPts val="1200"/>
              </a:spcBef>
              <a:spcAft>
                <a:spcPts val="0"/>
              </a:spcAft>
              <a:buNone/>
            </a:pPr>
            <a:r>
              <a:rPr lang="en" sz="2100" u="sng" dirty="0">
                <a:solidFill>
                  <a:schemeClr val="hlink"/>
                </a:solidFill>
                <a:hlinkClick r:id="rId3"/>
              </a:rPr>
              <a:t>https://drive.google.com/file/d/18z4n39bch_BJig7d3sqxuBfY80KISo8I/view?usp=sharing</a:t>
            </a:r>
            <a:r>
              <a:rPr lang="en" sz="2100" dirty="0"/>
              <a:t> </a:t>
            </a:r>
            <a:endParaRPr sz="2100" dirty="0"/>
          </a:p>
          <a:p>
            <a:pPr marL="0" lvl="0" indent="0" algn="l" rtl="0">
              <a:spcBef>
                <a:spcPts val="1200"/>
              </a:spcBef>
              <a:spcAft>
                <a:spcPts val="1200"/>
              </a:spcAft>
              <a:buNone/>
            </a:pPr>
            <a:endParaRPr sz="2100" dirty="0"/>
          </a:p>
        </p:txBody>
      </p:sp>
      <p:pic>
        <p:nvPicPr>
          <p:cNvPr id="256" name="Google Shape;256;p46"/>
          <p:cNvPicPr preferRelativeResize="0"/>
          <p:nvPr/>
        </p:nvPicPr>
        <p:blipFill>
          <a:blip r:embed="rId4">
            <a:alphaModFix/>
          </a:blip>
          <a:stretch>
            <a:fillRect/>
          </a:stretch>
        </p:blipFill>
        <p:spPr>
          <a:xfrm>
            <a:off x="5029200" y="4013703"/>
            <a:ext cx="1431625" cy="99154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7"/>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solidFill>
                  <a:schemeClr val="dk1"/>
                </a:solidFill>
              </a:rPr>
              <a:t>     </a:t>
            </a:r>
            <a:r>
              <a:rPr lang="en" sz="3100"/>
              <a:t>CONCLUSION</a:t>
            </a:r>
            <a:endParaRPr sz="3100" b="1">
              <a:solidFill>
                <a:schemeClr val="dk1"/>
              </a:solidFill>
            </a:endParaRPr>
          </a:p>
        </p:txBody>
      </p:sp>
      <p:sp>
        <p:nvSpPr>
          <p:cNvPr id="262" name="Google Shape;262;p47"/>
          <p:cNvSpPr txBox="1">
            <a:spLocks noGrp="1"/>
          </p:cNvSpPr>
          <p:nvPr>
            <p:ph type="body" idx="1"/>
          </p:nvPr>
        </p:nvSpPr>
        <p:spPr>
          <a:xfrm>
            <a:off x="311700" y="1172500"/>
            <a:ext cx="8520600" cy="33963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sz="2700"/>
              <a:t>We can see whether the water we are using is usable or not if not how can we make it usable or how can we use it for other purposes by the use of our data of the water without having to do this procedure manually.</a:t>
            </a:r>
            <a:endParaRPr sz="2700"/>
          </a:p>
        </p:txBody>
      </p:sp>
      <p:pic>
        <p:nvPicPr>
          <p:cNvPr id="263" name="Google Shape;263;p47"/>
          <p:cNvPicPr preferRelativeResize="0"/>
          <p:nvPr/>
        </p:nvPicPr>
        <p:blipFill>
          <a:blip r:embed="rId3">
            <a:alphaModFix/>
          </a:blip>
          <a:stretch>
            <a:fillRect/>
          </a:stretch>
        </p:blipFill>
        <p:spPr>
          <a:xfrm>
            <a:off x="3224200" y="3160600"/>
            <a:ext cx="2695575" cy="16954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8"/>
          <p:cNvSpPr txBox="1">
            <a:spLocks noGrp="1"/>
          </p:cNvSpPr>
          <p:nvPr>
            <p:ph type="body" idx="1"/>
          </p:nvPr>
        </p:nvSpPr>
        <p:spPr>
          <a:xfrm>
            <a:off x="311700" y="1417800"/>
            <a:ext cx="8520600" cy="31509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sz="13600" b="1"/>
              <a:t>Thank You</a:t>
            </a:r>
            <a:endParaRPr sz="13600"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7"/>
          <p:cNvSpPr txBox="1">
            <a:spLocks noGrp="1"/>
          </p:cNvSpPr>
          <p:nvPr>
            <p:ph type="body" idx="1"/>
          </p:nvPr>
        </p:nvSpPr>
        <p:spPr>
          <a:xfrm>
            <a:off x="1758750" y="237200"/>
            <a:ext cx="7385100" cy="4619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n" dirty="0"/>
              <a:t>States	                                                    Drainage area(km)</a:t>
            </a:r>
            <a:endParaRPr dirty="0"/>
          </a:p>
          <a:p>
            <a:pPr marL="0" lvl="0" indent="0" algn="l" rtl="0">
              <a:lnSpc>
                <a:spcPct val="105000"/>
              </a:lnSpc>
              <a:spcBef>
                <a:spcPts val="1200"/>
              </a:spcBef>
              <a:spcAft>
                <a:spcPts val="0"/>
              </a:spcAft>
              <a:buNone/>
            </a:pPr>
            <a:r>
              <a:rPr lang="en" dirty="0"/>
              <a:t>Uttarakhand and Uttar Pradesh	             294,364</a:t>
            </a:r>
            <a:endParaRPr dirty="0"/>
          </a:p>
          <a:p>
            <a:pPr marL="0" lvl="0" indent="0" algn="l" rtl="0">
              <a:lnSpc>
                <a:spcPct val="105000"/>
              </a:lnSpc>
              <a:spcBef>
                <a:spcPts val="1200"/>
              </a:spcBef>
              <a:spcAft>
                <a:spcPts val="0"/>
              </a:spcAft>
              <a:buNone/>
            </a:pPr>
            <a:r>
              <a:rPr lang="en" dirty="0"/>
              <a:t>Madhya Pradesh and Chhattisgarh	             198,962</a:t>
            </a:r>
            <a:endParaRPr dirty="0"/>
          </a:p>
          <a:p>
            <a:pPr marL="0" lvl="0" indent="0" algn="l" rtl="0">
              <a:lnSpc>
                <a:spcPct val="105000"/>
              </a:lnSpc>
              <a:spcBef>
                <a:spcPts val="1200"/>
              </a:spcBef>
              <a:spcAft>
                <a:spcPts val="0"/>
              </a:spcAft>
              <a:buNone/>
            </a:pPr>
            <a:r>
              <a:rPr lang="en" dirty="0"/>
              <a:t>Bihar and Jharkhand	                             143,961</a:t>
            </a:r>
            <a:endParaRPr dirty="0"/>
          </a:p>
          <a:p>
            <a:pPr marL="0" lvl="0" indent="0" algn="l" rtl="0">
              <a:lnSpc>
                <a:spcPct val="105000"/>
              </a:lnSpc>
              <a:spcBef>
                <a:spcPts val="1200"/>
              </a:spcBef>
              <a:spcAft>
                <a:spcPts val="0"/>
              </a:spcAft>
              <a:buNone/>
            </a:pPr>
            <a:r>
              <a:rPr lang="en" dirty="0"/>
              <a:t>Rajasthan	                                             112,490       </a:t>
            </a:r>
            <a:endParaRPr sz="1300" dirty="0"/>
          </a:p>
          <a:p>
            <a:pPr marL="0" lvl="0" indent="0" algn="l" rtl="0">
              <a:lnSpc>
                <a:spcPct val="105000"/>
              </a:lnSpc>
              <a:spcBef>
                <a:spcPts val="1200"/>
              </a:spcBef>
              <a:spcAft>
                <a:spcPts val="0"/>
              </a:spcAft>
              <a:buNone/>
            </a:pPr>
            <a:r>
              <a:rPr lang="en" dirty="0"/>
              <a:t>West Bengal	                                                71,485</a:t>
            </a:r>
            <a:endParaRPr dirty="0"/>
          </a:p>
          <a:p>
            <a:pPr marL="0" lvl="0" indent="0" algn="l" rtl="0">
              <a:lnSpc>
                <a:spcPct val="105000"/>
              </a:lnSpc>
              <a:spcBef>
                <a:spcPts val="1200"/>
              </a:spcBef>
              <a:spcAft>
                <a:spcPts val="0"/>
              </a:spcAft>
              <a:buNone/>
            </a:pPr>
            <a:r>
              <a:rPr lang="en" dirty="0"/>
              <a:t>Haryana	                                                                34,341</a:t>
            </a:r>
            <a:endParaRPr dirty="0"/>
          </a:p>
          <a:p>
            <a:pPr marL="0" lvl="0" indent="0" algn="l" rtl="0">
              <a:lnSpc>
                <a:spcPct val="105000"/>
              </a:lnSpc>
              <a:spcBef>
                <a:spcPts val="1200"/>
              </a:spcBef>
              <a:spcAft>
                <a:spcPts val="0"/>
              </a:spcAft>
              <a:buNone/>
            </a:pPr>
            <a:r>
              <a:rPr lang="en" dirty="0"/>
              <a:t>Himachal Pradesh	                                                   4,317</a:t>
            </a:r>
            <a:endParaRPr dirty="0"/>
          </a:p>
          <a:p>
            <a:pPr marL="0" lvl="0" indent="0" algn="l" rtl="0">
              <a:lnSpc>
                <a:spcPct val="105000"/>
              </a:lnSpc>
              <a:spcBef>
                <a:spcPts val="1200"/>
              </a:spcBef>
              <a:spcAft>
                <a:spcPts val="0"/>
              </a:spcAft>
              <a:buNone/>
            </a:pPr>
            <a:r>
              <a:rPr lang="en" dirty="0"/>
              <a:t>Delhi	                                                                   1,484</a:t>
            </a:r>
            <a:endParaRPr dirty="0"/>
          </a:p>
          <a:p>
            <a:pPr marL="0" lvl="0" indent="0" algn="l" rtl="0">
              <a:lnSpc>
                <a:spcPct val="105000"/>
              </a:lnSpc>
              <a:spcBef>
                <a:spcPts val="1200"/>
              </a:spcBef>
              <a:spcAft>
                <a:spcPts val="1200"/>
              </a:spcAft>
              <a:buNone/>
            </a:pPr>
            <a:r>
              <a:rPr lang="en" dirty="0"/>
              <a:t>                           Total	                                861,404</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8"/>
          <p:cNvSpPr txBox="1">
            <a:spLocks noGrp="1"/>
          </p:cNvSpPr>
          <p:nvPr>
            <p:ph type="body" idx="1"/>
          </p:nvPr>
        </p:nvSpPr>
        <p:spPr>
          <a:xfrm>
            <a:off x="311700" y="333775"/>
            <a:ext cx="8520600" cy="3150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200"/>
              <a:t>We will see the available parameters like Temperature, Dissolved Oxygen, pH, Conductivity, Biochemical Oxygen Demand, Nitrate, Faecal, Coliform, Total Coliform, Faecal Streptococci of water and can see if it is usable or not. Using the various parameters that can be used to check the purity of water using available information and dataset that we have for the most accurate results.</a:t>
            </a:r>
            <a:endParaRPr sz="2200"/>
          </a:p>
        </p:txBody>
      </p:sp>
      <p:pic>
        <p:nvPicPr>
          <p:cNvPr id="133" name="Google Shape;133;p28"/>
          <p:cNvPicPr preferRelativeResize="0"/>
          <p:nvPr/>
        </p:nvPicPr>
        <p:blipFill>
          <a:blip r:embed="rId3">
            <a:alphaModFix/>
          </a:blip>
          <a:stretch>
            <a:fillRect/>
          </a:stretch>
        </p:blipFill>
        <p:spPr>
          <a:xfrm>
            <a:off x="1231897" y="3062325"/>
            <a:ext cx="1554900" cy="1547975"/>
          </a:xfrm>
          <a:prstGeom prst="rect">
            <a:avLst/>
          </a:prstGeom>
          <a:noFill/>
          <a:ln>
            <a:noFill/>
          </a:ln>
        </p:spPr>
      </p:pic>
      <p:pic>
        <p:nvPicPr>
          <p:cNvPr id="134" name="Google Shape;134;p28"/>
          <p:cNvPicPr preferRelativeResize="0"/>
          <p:nvPr/>
        </p:nvPicPr>
        <p:blipFill>
          <a:blip r:embed="rId4">
            <a:alphaModFix/>
          </a:blip>
          <a:stretch>
            <a:fillRect/>
          </a:stretch>
        </p:blipFill>
        <p:spPr>
          <a:xfrm>
            <a:off x="3522875" y="3062313"/>
            <a:ext cx="2695575" cy="1695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9"/>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400"/>
              <a:t>                            </a:t>
            </a:r>
            <a:r>
              <a:rPr lang="en" sz="3400" b="1">
                <a:solidFill>
                  <a:schemeClr val="dk1"/>
                </a:solidFill>
              </a:rPr>
              <a:t>EXISTING WORK</a:t>
            </a:r>
            <a:endParaRPr sz="3400" b="1">
              <a:solidFill>
                <a:schemeClr val="dk1"/>
              </a:solidFill>
            </a:endParaRPr>
          </a:p>
        </p:txBody>
      </p:sp>
      <p:sp>
        <p:nvSpPr>
          <p:cNvPr id="140" name="Google Shape;140;p29"/>
          <p:cNvSpPr txBox="1">
            <a:spLocks noGrp="1"/>
          </p:cNvSpPr>
          <p:nvPr>
            <p:ph type="body" idx="1"/>
          </p:nvPr>
        </p:nvSpPr>
        <p:spPr>
          <a:xfrm>
            <a:off x="311700" y="1417800"/>
            <a:ext cx="8697600" cy="3441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100" dirty="0"/>
              <a:t>We have the data available with us saying how the water of different regions differs and how can we use them for different - different purposes.</a:t>
            </a:r>
            <a:endParaRPr sz="2100" dirty="0"/>
          </a:p>
          <a:p>
            <a:pPr marL="0" lvl="0" indent="0" algn="l" rtl="0">
              <a:spcBef>
                <a:spcPts val="1200"/>
              </a:spcBef>
              <a:spcAft>
                <a:spcPts val="0"/>
              </a:spcAft>
              <a:buNone/>
            </a:pPr>
            <a:r>
              <a:rPr lang="en" sz="2100" dirty="0"/>
              <a:t>We will take the process to another level and also check many other parameters of water and we have successfully made the app as well supporting two languages and 2 themes with graphical data representation as well. </a:t>
            </a:r>
            <a:endParaRPr sz="2100" dirty="0"/>
          </a:p>
          <a:p>
            <a:pPr marL="0" lvl="0" indent="0" algn="l" rtl="0">
              <a:spcBef>
                <a:spcPts val="1200"/>
              </a:spcBef>
              <a:spcAft>
                <a:spcPts val="0"/>
              </a:spcAft>
              <a:buNone/>
            </a:pPr>
            <a:endParaRPr sz="2100" dirty="0"/>
          </a:p>
          <a:p>
            <a:pPr marL="0" lvl="0" indent="0" algn="l" rtl="0">
              <a:spcBef>
                <a:spcPts val="1200"/>
              </a:spcBef>
              <a:spcAft>
                <a:spcPts val="1200"/>
              </a:spcAft>
              <a:buNone/>
            </a:pPr>
            <a:endParaRPr sz="2100" dirty="0"/>
          </a:p>
        </p:txBody>
      </p:sp>
      <p:pic>
        <p:nvPicPr>
          <p:cNvPr id="141" name="Google Shape;141;p29"/>
          <p:cNvPicPr preferRelativeResize="0"/>
          <p:nvPr/>
        </p:nvPicPr>
        <p:blipFill>
          <a:blip r:embed="rId3">
            <a:alphaModFix/>
          </a:blip>
          <a:stretch>
            <a:fillRect/>
          </a:stretch>
        </p:blipFill>
        <p:spPr>
          <a:xfrm>
            <a:off x="7256097" y="3800476"/>
            <a:ext cx="1837553" cy="127268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30"/>
          <p:cNvPicPr preferRelativeResize="0"/>
          <p:nvPr/>
        </p:nvPicPr>
        <p:blipFill rotWithShape="1">
          <a:blip r:embed="rId3">
            <a:alphaModFix/>
          </a:blip>
          <a:srcRect l="25222" t="16974" r="3082" b="27040"/>
          <a:stretch/>
        </p:blipFill>
        <p:spPr>
          <a:xfrm>
            <a:off x="312100" y="1087525"/>
            <a:ext cx="8519798" cy="3742502"/>
          </a:xfrm>
          <a:prstGeom prst="rect">
            <a:avLst/>
          </a:prstGeom>
          <a:noFill/>
          <a:ln>
            <a:noFill/>
          </a:ln>
        </p:spPr>
      </p:pic>
      <p:sp>
        <p:nvSpPr>
          <p:cNvPr id="147" name="Google Shape;147;p30"/>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sz="3300"/>
              <a:t>OFFICIAL DATA NAMAMI GANGE</a:t>
            </a:r>
            <a:endParaRPr sz="3300" b="1">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1"/>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chemeClr val="dk1"/>
                </a:solidFill>
              </a:rPr>
              <a:t>                      </a:t>
            </a:r>
            <a:r>
              <a:rPr lang="en" sz="3500" b="1">
                <a:solidFill>
                  <a:schemeClr val="dk1"/>
                </a:solidFill>
              </a:rPr>
              <a:t>LIMITATIONS</a:t>
            </a:r>
            <a:endParaRPr sz="3500" b="1">
              <a:solidFill>
                <a:schemeClr val="dk1"/>
              </a:solidFill>
            </a:endParaRPr>
          </a:p>
        </p:txBody>
      </p:sp>
      <p:sp>
        <p:nvSpPr>
          <p:cNvPr id="153" name="Google Shape;153;p31"/>
          <p:cNvSpPr txBox="1">
            <a:spLocks noGrp="1"/>
          </p:cNvSpPr>
          <p:nvPr>
            <p:ph type="body" idx="1"/>
          </p:nvPr>
        </p:nvSpPr>
        <p:spPr>
          <a:xfrm>
            <a:off x="311700" y="1417800"/>
            <a:ext cx="8520600" cy="3150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600"/>
              <a:t>If we want to rely on actual/real-time information and not on the old dataset we need hardware for water bodies that sends live data to a server to see whether the water is usable or not in real-time.</a:t>
            </a:r>
            <a:endParaRPr sz="2600"/>
          </a:p>
        </p:txBody>
      </p:sp>
      <p:pic>
        <p:nvPicPr>
          <p:cNvPr id="154" name="Google Shape;154;p31"/>
          <p:cNvPicPr preferRelativeResize="0"/>
          <p:nvPr/>
        </p:nvPicPr>
        <p:blipFill>
          <a:blip r:embed="rId3">
            <a:alphaModFix/>
          </a:blip>
          <a:stretch>
            <a:fillRect/>
          </a:stretch>
        </p:blipFill>
        <p:spPr>
          <a:xfrm>
            <a:off x="5567888" y="3151525"/>
            <a:ext cx="2828925" cy="1619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2"/>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400"/>
              <a:t>                            PROPOSED</a:t>
            </a:r>
            <a:r>
              <a:rPr lang="en" sz="3400" b="1">
                <a:solidFill>
                  <a:schemeClr val="dk1"/>
                </a:solidFill>
              </a:rPr>
              <a:t> WORK</a:t>
            </a:r>
            <a:endParaRPr sz="3400" b="1">
              <a:solidFill>
                <a:schemeClr val="dk1"/>
              </a:solidFill>
            </a:endParaRPr>
          </a:p>
        </p:txBody>
      </p:sp>
      <p:sp>
        <p:nvSpPr>
          <p:cNvPr id="160" name="Google Shape;160;p32"/>
          <p:cNvSpPr txBox="1">
            <a:spLocks noGrp="1"/>
          </p:cNvSpPr>
          <p:nvPr>
            <p:ph type="body" idx="1"/>
          </p:nvPr>
        </p:nvSpPr>
        <p:spPr>
          <a:xfrm>
            <a:off x="311700" y="1305450"/>
            <a:ext cx="8520600" cy="3150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100"/>
              <a:t>We have the functional app  with all the work that we wanted to provide for most of the part  we have also added graphical data for visual representation of data as well. Improvement can be made at any time that’s what we believe and  would just  need optimization and increasing the efficiency(130 Mb release) that would happen along with time to make it  good to go live on the play store if we would like to do that or share the application to the users. </a:t>
            </a:r>
            <a:endParaRPr sz="2100"/>
          </a:p>
        </p:txBody>
      </p:sp>
      <p:pic>
        <p:nvPicPr>
          <p:cNvPr id="161" name="Google Shape;161;p32"/>
          <p:cNvPicPr preferRelativeResize="0"/>
          <p:nvPr/>
        </p:nvPicPr>
        <p:blipFill rotWithShape="1">
          <a:blip r:embed="rId3">
            <a:alphaModFix/>
          </a:blip>
          <a:srcRect l="39975" t="74557" r="40029" b="11851"/>
          <a:stretch/>
        </p:blipFill>
        <p:spPr>
          <a:xfrm>
            <a:off x="6202324" y="3605263"/>
            <a:ext cx="896176" cy="132046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3"/>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                            </a:t>
            </a:r>
            <a:r>
              <a:rPr lang="en" sz="3700"/>
              <a:t>METHODOLOGY</a:t>
            </a:r>
            <a:endParaRPr sz="3700" b="1">
              <a:solidFill>
                <a:schemeClr val="dk1"/>
              </a:solidFill>
            </a:endParaRPr>
          </a:p>
        </p:txBody>
      </p:sp>
      <p:sp>
        <p:nvSpPr>
          <p:cNvPr id="167" name="Google Shape;167;p33"/>
          <p:cNvSpPr txBox="1">
            <a:spLocks noGrp="1"/>
          </p:cNvSpPr>
          <p:nvPr>
            <p:ph type="body" idx="1"/>
          </p:nvPr>
        </p:nvSpPr>
        <p:spPr>
          <a:xfrm>
            <a:off x="311700" y="1123350"/>
            <a:ext cx="8520600" cy="3566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2400"/>
              <a:t> In this application we have taken the 2 datasets (one having the locations and its parameter and the second has all the parameters to verify WQI based on the available parameters) and saved them in the application then we have given the option for the predefined location or manual entry where we compare the 2 to give the WQI accordingly with an option visual representation of data as well. We will see the purity, and turbidity of water and can see if it is usable or not.</a:t>
            </a:r>
            <a:endParaRPr sz="24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ue &amp; Gold">
  <a:themeElements>
    <a:clrScheme name="Blue &amp; Gold">
      <a:dk1>
        <a:srgbClr val="FFFFFF"/>
      </a:dk1>
      <a:lt1>
        <a:srgbClr val="01AFD1"/>
      </a:lt1>
      <a:dk2>
        <a:srgbClr val="1E2D31"/>
      </a:dk2>
      <a:lt2>
        <a:srgbClr val="BFC7CA"/>
      </a:lt2>
      <a:accent1>
        <a:srgbClr val="006F85"/>
      </a:accent1>
      <a:accent2>
        <a:srgbClr val="AF4345"/>
      </a:accent2>
      <a:accent3>
        <a:srgbClr val="47D06A"/>
      </a:accent3>
      <a:accent4>
        <a:srgbClr val="F58F8F"/>
      </a:accent4>
      <a:accent5>
        <a:srgbClr val="F6CD4C"/>
      </a:accent5>
      <a:accent6>
        <a:srgbClr val="F8E71C"/>
      </a:accent6>
      <a:hlink>
        <a:srgbClr val="F6CD4C"/>
      </a:hlink>
      <a:folHlink>
        <a:srgbClr val="F6CD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TotalTime>
  <Words>1308</Words>
  <Application>Microsoft Office PowerPoint</Application>
  <PresentationFormat>On-screen Show (16:9)</PresentationFormat>
  <Paragraphs>75</Paragraphs>
  <Slides>24</Slides>
  <Notes>24</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24</vt:i4>
      </vt:variant>
    </vt:vector>
  </HeadingPairs>
  <TitlesOfParts>
    <vt:vector size="29" baseType="lpstr">
      <vt:lpstr>Arial</vt:lpstr>
      <vt:lpstr>Lato</vt:lpstr>
      <vt:lpstr>Playfair Display</vt:lpstr>
      <vt:lpstr>Simple Light</vt:lpstr>
      <vt:lpstr>Blue &amp; Gold</vt:lpstr>
      <vt:lpstr>FINAL PROJECT REVIEW</vt:lpstr>
      <vt:lpstr>                             INTRODUCTION</vt:lpstr>
      <vt:lpstr>PowerPoint Presentation</vt:lpstr>
      <vt:lpstr>PowerPoint Presentation</vt:lpstr>
      <vt:lpstr>                            EXISTING WORK</vt:lpstr>
      <vt:lpstr>OFFICIAL DATA NAMAMI GANGE</vt:lpstr>
      <vt:lpstr>                      LIMITATIONS</vt:lpstr>
      <vt:lpstr>                            PROPOSED WORK</vt:lpstr>
      <vt:lpstr>                            METHODOLOGY</vt:lpstr>
      <vt:lpstr>                              NOVELTY </vt:lpstr>
      <vt:lpstr>     REAL TIME USAGE</vt:lpstr>
      <vt:lpstr>REQUIREMENTS</vt:lpstr>
      <vt:lpstr>                       SYSTEM ARCHITECTURE</vt:lpstr>
      <vt:lpstr>LITERATURE REVIEW </vt:lpstr>
      <vt:lpstr>                    MODULES &amp; DESCRIPTION </vt:lpstr>
      <vt:lpstr>IMPLEMENTATION</vt:lpstr>
      <vt:lpstr>PowerPoint Presentation</vt:lpstr>
      <vt:lpstr>VIDEO LINK </vt:lpstr>
      <vt:lpstr>      </vt:lpstr>
      <vt:lpstr>PowerPoint Presentation</vt:lpstr>
      <vt:lpstr>TESTING</vt:lpstr>
      <vt:lpstr>RESULT</vt:lpstr>
      <vt:lpstr>     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REVIEW</dc:title>
  <dc:creator>PRATYAKSH777</dc:creator>
  <cp:lastModifiedBy>18BCE10195</cp:lastModifiedBy>
  <cp:revision>4</cp:revision>
  <dcterms:modified xsi:type="dcterms:W3CDTF">2022-04-29T10:20:25Z</dcterms:modified>
</cp:coreProperties>
</file>